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333" r:id="rId4"/>
    <p:sldId id="265" r:id="rId5"/>
    <p:sldId id="264" r:id="rId6"/>
    <p:sldId id="257" r:id="rId7"/>
    <p:sldId id="258" r:id="rId8"/>
    <p:sldId id="334" r:id="rId9"/>
    <p:sldId id="259" r:id="rId10"/>
    <p:sldId id="335" r:id="rId11"/>
    <p:sldId id="260" r:id="rId12"/>
    <p:sldId id="261" r:id="rId13"/>
    <p:sldId id="31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339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B7BB0-C79A-41BE-8B64-220139D1A8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Chỗ dành sẵn cho Hình ảnh của Bản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AF95E-35E1-4F67-9AF9-88C97A49F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468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ình ảnh của Bản chiế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AF95E-35E1-4F67-9AF9-88C97A49F0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78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E868CA8-E7E6-7B99-819C-5FBFB6232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ình ảnh của Bản chiếu 1">
            <a:extLst>
              <a:ext uri="{FF2B5EF4-FFF2-40B4-BE49-F238E27FC236}">
                <a16:creationId xmlns:a16="http://schemas.microsoft.com/office/drawing/2014/main" xmlns="" id="{2E698CBF-BCAF-9BA9-FD2B-983641E173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ú 2">
            <a:extLst>
              <a:ext uri="{FF2B5EF4-FFF2-40B4-BE49-F238E27FC236}">
                <a16:creationId xmlns:a16="http://schemas.microsoft.com/office/drawing/2014/main" xmlns="" id="{AA2EF6CF-2FF6-6AA8-1EEA-992E765A9E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ố hiệu Bản chiếu 3">
            <a:extLst>
              <a:ext uri="{FF2B5EF4-FFF2-40B4-BE49-F238E27FC236}">
                <a16:creationId xmlns:a16="http://schemas.microsoft.com/office/drawing/2014/main" xmlns="" id="{7A533599-B3BB-BE8D-5DFF-12F7E95B52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AAF95E-35E1-4F67-9AF9-88C97A49F0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152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13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27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037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BF2EEBC-FDDB-6797-DAD7-7B9F85710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10D44-C0F1-4C05-AD42-F1AD1CCDE152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83911C-2917-F61C-C4DE-F709969A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756276-C95E-254D-B370-227556325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9CE5E-0AE8-4359-9878-762F2CEED8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896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69C055-78E2-4C95-BC7A-56AE165D5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59153-93E5-4F13-AC80-5765DB06DDD3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447BB3-1D9D-50DC-698B-689BDBF26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F4DB05-CD4D-43EA-DC48-AFC2D4A16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81B8E-D3EA-4A4A-AD28-30D2729C80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1554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E16169-4E06-1B15-C0A4-748A11012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A17BF-740F-4D24-949C-44EEBFC74E56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7D79C7-E942-6A73-A464-F662D7CC4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407007D-85C9-66A4-B552-E21C92187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01D79-5CE4-4A6B-85D2-39042D34A5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7360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D412CE9-5292-2B31-2ECE-0E8DEACFC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21D67-F996-433C-AA56-287AE8FD0D19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EFF58B6C-2C61-C25B-38D3-026115C08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C483E13D-2B71-E353-14B5-6FE5552ED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AFF8E-4549-471C-AD95-A678B9E942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359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843F8DD0-068C-3C0A-C7B1-50BB3091A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4B411-AFB7-432D-ADC7-7FAC3512997A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5FF7E74F-745F-7FE4-9698-626E2A7D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C505245C-A816-D468-892E-5F8E781B4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58D55-A389-4655-909E-1BBC0BF4E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226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6ECD0F23-59BD-0C68-4C64-D42414A81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EE709-616E-4380-8D16-33642C5CA8B9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392463A-80D4-1182-71E5-30BBC092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80D9D6F0-77B5-8CAB-CCEB-BAA878268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2BD19-3917-4AE1-8EA1-7DC69D6325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22070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94915452-AE95-DF08-A996-ABCF2A88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6ED33-2E5D-4E2A-95E0-4B136CEB230E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A8E0DDEC-3BDA-1C9F-454C-4C106C7F3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198F4787-F773-288B-7DA3-2C797CC40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6413E-006E-4640-A669-7EE2D8E3C8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9048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790D0D5-68AA-4544-3691-8497FAE4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149FD-459E-4E0A-8A1D-226348A6500D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142F8201-2E1A-3DE2-DB01-2F0515928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42AE7D9D-D66C-0984-CC45-EBFD4B5C3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C75B5-C907-408B-B55A-951161ADD6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346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798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D8D4B937-6160-5A1C-F597-6897DF15A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CEC1B-750C-4268-AE9D-20FC0BE72EF0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B5444B99-6130-0801-3872-4CD6CE2D6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059C243-4FD4-6670-BFFA-E5498DA2C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0116F-FC22-4282-9DF4-6F8D6EFCBC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9579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0D540C-F06C-8574-F3B0-DCBCBF249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0E349-4EEF-44ED-97BA-369EEC22210D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AE7A379-58E5-56B4-692F-9091A615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E68751-7C6C-53F3-ECA3-FAE7CA7D5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C9BEF-FA24-4CBD-8D45-3F4321EC66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50432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47B0EB-CC99-EFAE-8732-A0C06E70D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7F07C-3FAB-47FC-8132-B5EAE43D854E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96776B-C7FA-7A4D-2141-282DC28C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7F6F9F1-520D-A25C-8024-418DA8546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F287C-CB86-410F-A5CC-3BDD09F458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10094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4217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5045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67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92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1642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829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523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75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86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522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54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3118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54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9371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4333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89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88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11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8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4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06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33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1F487-E396-48A2-8BD5-43B32B8591A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7D405-505E-476C-9492-EEA69981E3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xmlns="" id="{61F643A9-0A01-7534-F0AE-91552774F5D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xmlns="" id="{C8D1D982-0589-04FF-A779-81A539DE06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209B0F8-A109-942F-9832-1F9B85E9A7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7AEE678-FE9C-4C18-B17E-DF396D759A76}" type="datetimeFigureOut">
              <a:rPr lang="en-US"/>
              <a:pPr>
                <a:defRPr/>
              </a:pPr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861F80-1C30-F0B4-1250-D0485E4940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348CFB-164B-1A08-DBB1-D3C0F30FD0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483BCC3-7F2A-463F-914D-F36D0E4040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926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7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46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Posted Image">
            <a:extLst>
              <a:ext uri="{FF2B5EF4-FFF2-40B4-BE49-F238E27FC236}">
                <a16:creationId xmlns:a16="http://schemas.microsoft.com/office/drawing/2014/main" xmlns="" id="{A81D5CF4-233E-0FEC-6166-7C0A0A841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8763000" cy="64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Rectangle 7">
            <a:extLst>
              <a:ext uri="{FF2B5EF4-FFF2-40B4-BE49-F238E27FC236}">
                <a16:creationId xmlns:a16="http://schemas.microsoft.com/office/drawing/2014/main" xmlns="" id="{2D9165D3-8A20-6820-AA57-E0267C8F1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4914900"/>
            <a:ext cx="61722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57175" indent="-257175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257175" marR="0" lvl="0" indent="-257175" algn="l" defTabSz="6858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WordArt 13">
            <a:extLst>
              <a:ext uri="{FF2B5EF4-FFF2-40B4-BE49-F238E27FC236}">
                <a16:creationId xmlns:a16="http://schemas.microsoft.com/office/drawing/2014/main" xmlns="" id="{118803BA-CCB5-B8A9-1EA6-B177B83984E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06566" y="562768"/>
            <a:ext cx="7777163" cy="573246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0" cap="none" spc="0" normalizeH="0" baseline="0" noProof="0" dirty="0">
                <a:ln w="9525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 MỪNG QUÝ THẦY CÔ VỀ DỰ GIỜ THĂM LỚP </a:t>
            </a:r>
          </a:p>
        </p:txBody>
      </p:sp>
      <p:sp>
        <p:nvSpPr>
          <p:cNvPr id="9" name="Text Box 17">
            <a:extLst>
              <a:ext uri="{FF2B5EF4-FFF2-40B4-BE49-F238E27FC236}">
                <a16:creationId xmlns:a16="http://schemas.microsoft.com/office/drawing/2014/main" xmlns="" id="{8DA09CE8-8595-6127-3948-A9AEE59EC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5454650"/>
            <a:ext cx="8342312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 VIÊN: </a:t>
            </a:r>
            <a:r>
              <a:rPr lang="vi-VN" altLang="en-US" sz="3200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 QUANG VINH</a:t>
            </a:r>
          </a:p>
        </p:txBody>
      </p:sp>
      <p:sp>
        <p:nvSpPr>
          <p:cNvPr id="2" name="Text Box 17">
            <a:extLst>
              <a:ext uri="{FF2B5EF4-FFF2-40B4-BE49-F238E27FC236}">
                <a16:creationId xmlns:a16="http://schemas.microsoft.com/office/drawing/2014/main" xmlns="" id="{BCEC97B7-A123-F956-20E2-EE6F266C6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927" y="2501471"/>
            <a:ext cx="6452443" cy="7078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MÔN MĨ THUẬT -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 </a:t>
            </a:r>
            <a:r>
              <a:rPr lang="en-US" altLang="en-US" sz="4000" b="1" noProof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xmlns="" id="{EA43488D-7DF7-A883-4288-D455DBBFC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3851484"/>
            <a:ext cx="6172200" cy="7078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7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HỌC </a:t>
            </a:r>
            <a:r>
              <a:rPr kumimoji="0" lang="vi-VN" altLang="en-US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2025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vi-VN" altLang="en-US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2026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Tm="69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250" autoRev="1" fill="hold"/>
                                        <p:tgtEl>
                                          <p:spTgt spid="64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6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50" autoRev="1" fill="hold"/>
                                        <p:tgtEl>
                                          <p:spTgt spid="64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66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64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9" grpId="0" build="p"/>
      <p:bldP spid="9" grpId="0"/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 2"/>
          <p:cNvSpPr/>
          <p:nvPr/>
        </p:nvSpPr>
        <p:spPr>
          <a:xfrm>
            <a:off x="611560" y="44624"/>
            <a:ext cx="813690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 ĐỘNG 5: VẬN DỤNG – SÁNG TẠO</a:t>
            </a:r>
          </a:p>
        </p:txBody>
      </p:sp>
    </p:spTree>
    <p:extLst>
      <p:ext uri="{BB962C8B-B14F-4D97-AF65-F5344CB8AC3E}">
        <p14:creationId xmlns:p14="http://schemas.microsoft.com/office/powerpoint/2010/main" val="1812546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9612" y="1196752"/>
            <a:ext cx="6984776" cy="3310544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 defTabSz="514350">
              <a:defRPr/>
            </a:pPr>
            <a:r>
              <a:rPr lang="en-US" sz="40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THÚC TIẾT HỌC</a:t>
            </a:r>
          </a:p>
        </p:txBody>
      </p:sp>
      <p:sp>
        <p:nvSpPr>
          <p:cNvPr id="3" name="Rectangle 2"/>
          <p:cNvSpPr/>
          <p:nvPr/>
        </p:nvSpPr>
        <p:spPr>
          <a:xfrm>
            <a:off x="881590" y="2636912"/>
            <a:ext cx="7380820" cy="936104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 defTabSz="514350">
              <a:defRPr/>
            </a:pPr>
            <a:r>
              <a:rPr lang="en-US" sz="2475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2475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75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75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75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75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75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75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75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2475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75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75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75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2475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797655"/>
      </p:ext>
    </p:extLst>
  </p:cSld>
  <p:clrMapOvr>
    <a:masterClrMapping/>
  </p:clrMapOvr>
  <p:transition spd="slow" advTm="582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50+ Hình nền Powerpoint ngộ nghĩnh, đáng yêu nhấ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50+ Hình nền Powerpoint ngộ nghĩnh, đáng yêu nhấ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Hình chữ nhật 3"/>
          <p:cNvSpPr/>
          <p:nvPr/>
        </p:nvSpPr>
        <p:spPr>
          <a:xfrm>
            <a:off x="827584" y="2060848"/>
            <a:ext cx="7648401" cy="107721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CHỦ ĐỀ: GÓC HỌC TẬP CUẢ EM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3: ỐNG ĐỰNG BÚT TIỆN DỤNG 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047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 2"/>
          <p:cNvSpPr/>
          <p:nvPr/>
        </p:nvSpPr>
        <p:spPr>
          <a:xfrm>
            <a:off x="2051720" y="116632"/>
            <a:ext cx="489654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sp>
        <p:nvSpPr>
          <p:cNvPr id="4" name="Hình chữ nhật 3"/>
          <p:cNvSpPr/>
          <p:nvPr/>
        </p:nvSpPr>
        <p:spPr>
          <a:xfrm>
            <a:off x="2699792" y="836712"/>
            <a:ext cx="3918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video</a:t>
            </a:r>
          </a:p>
        </p:txBody>
      </p:sp>
      <p:pic>
        <p:nvPicPr>
          <p:cNvPr id="2" name="Độc đáo làng nghề mây tre đan hàng trăm tuổ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1556792"/>
            <a:ext cx="8040892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7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/>
          <p:cNvSpPr/>
          <p:nvPr/>
        </p:nvSpPr>
        <p:spPr>
          <a:xfrm>
            <a:off x="1979712" y="-17144"/>
            <a:ext cx="5688632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 ĐỘNG 1: KHÁM PHÁ</a:t>
            </a:r>
          </a:p>
        </p:txBody>
      </p:sp>
      <p:sp>
        <p:nvSpPr>
          <p:cNvPr id="3" name="Hình chữ nhật 2"/>
          <p:cNvSpPr/>
          <p:nvPr/>
        </p:nvSpPr>
        <p:spPr>
          <a:xfrm>
            <a:off x="2266400" y="500396"/>
            <a:ext cx="494090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nan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8" t="47077" r="23022" b="33568"/>
          <a:stretch/>
        </p:blipFill>
        <p:spPr bwMode="auto">
          <a:xfrm>
            <a:off x="241954" y="1054394"/>
            <a:ext cx="6984776" cy="426713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Hình chữ nhật 2">
            <a:extLst>
              <a:ext uri="{FF2B5EF4-FFF2-40B4-BE49-F238E27FC236}">
                <a16:creationId xmlns:a16="http://schemas.microsoft.com/office/drawing/2014/main" xmlns="" id="{A689CFDE-A554-7D92-5670-08FF7D46F672}"/>
              </a:ext>
            </a:extLst>
          </p:cNvPr>
          <p:cNvSpPr/>
          <p:nvPr/>
        </p:nvSpPr>
        <p:spPr>
          <a:xfrm>
            <a:off x="598351" y="4834110"/>
            <a:ext cx="8451353" cy="193899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 HỎI THẢO LUẬN:</a:t>
            </a: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1. Em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nan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nan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3. Em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4437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 2"/>
          <p:cNvSpPr/>
          <p:nvPr/>
        </p:nvSpPr>
        <p:spPr>
          <a:xfrm>
            <a:off x="0" y="-27384"/>
            <a:ext cx="9144000" cy="452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 ĐỘNG 2: KIẾN TẠO KIẾN THỨC-KĨ  NĂNG</a:t>
            </a:r>
          </a:p>
        </p:txBody>
      </p:sp>
      <p:sp>
        <p:nvSpPr>
          <p:cNvPr id="2" name="Hình chữ nhật 1"/>
          <p:cNvSpPr/>
          <p:nvPr/>
        </p:nvSpPr>
        <p:spPr>
          <a:xfrm>
            <a:off x="1043608" y="309182"/>
            <a:ext cx="65213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nan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bút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A close-up of a purple rectangular object&#10;&#10;Description automatically generated">
            <a:extLst>
              <a:ext uri="{FF2B5EF4-FFF2-40B4-BE49-F238E27FC236}">
                <a16:creationId xmlns:a16="http://schemas.microsoft.com/office/drawing/2014/main" xmlns="" id="{54201674-9067-6129-BC93-91CCB7F316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53408" y="-314902"/>
            <a:ext cx="1867773" cy="4223938"/>
          </a:xfrm>
          <a:prstGeom prst="rect">
            <a:avLst/>
          </a:prstGeom>
        </p:spPr>
      </p:pic>
      <p:pic>
        <p:nvPicPr>
          <p:cNvPr id="9" name="Picture 8" descr="A close-up of a shoe&#10;&#10;Description automatically generated">
            <a:extLst>
              <a:ext uri="{FF2B5EF4-FFF2-40B4-BE49-F238E27FC236}">
                <a16:creationId xmlns:a16="http://schemas.microsoft.com/office/drawing/2014/main" xmlns="" id="{A93EE2D4-989C-9E69-9C40-35C59E9906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98689" y="2602357"/>
            <a:ext cx="2111705" cy="4158434"/>
          </a:xfrm>
          <a:prstGeom prst="rect">
            <a:avLst/>
          </a:prstGeom>
        </p:spPr>
      </p:pic>
      <p:pic>
        <p:nvPicPr>
          <p:cNvPr id="11" name="Picture 10" descr="A close-up of a drawing&#10;&#10;Description automatically generated">
            <a:extLst>
              <a:ext uri="{FF2B5EF4-FFF2-40B4-BE49-F238E27FC236}">
                <a16:creationId xmlns:a16="http://schemas.microsoft.com/office/drawing/2014/main" xmlns="" id="{E4374A8F-4C4D-2D6A-D497-C4406DC855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33256" y="-147184"/>
            <a:ext cx="1867773" cy="3888502"/>
          </a:xfrm>
          <a:prstGeom prst="rect">
            <a:avLst/>
          </a:prstGeom>
        </p:spPr>
      </p:pic>
      <p:pic>
        <p:nvPicPr>
          <p:cNvPr id="13" name="Picture 12" descr="A close-up of a paper drum&#10;&#10;Description automatically generated">
            <a:extLst>
              <a:ext uri="{FF2B5EF4-FFF2-40B4-BE49-F238E27FC236}">
                <a16:creationId xmlns:a16="http://schemas.microsoft.com/office/drawing/2014/main" xmlns="" id="{33FEC06E-3952-99A8-D4B0-3B1719D273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30575" y="2843393"/>
            <a:ext cx="2108297" cy="3888502"/>
          </a:xfrm>
          <a:prstGeom prst="rect">
            <a:avLst/>
          </a:prstGeom>
        </p:spPr>
      </p:pic>
      <p:sp>
        <p:nvSpPr>
          <p:cNvPr id="15" name="Hình chữ nhật 1">
            <a:extLst>
              <a:ext uri="{FF2B5EF4-FFF2-40B4-BE49-F238E27FC236}">
                <a16:creationId xmlns:a16="http://schemas.microsoft.com/office/drawing/2014/main" xmlns="" id="{BFE9A201-A31E-2AEF-F5D5-60D91D189BE7}"/>
              </a:ext>
            </a:extLst>
          </p:cNvPr>
          <p:cNvSpPr/>
          <p:nvPr/>
        </p:nvSpPr>
        <p:spPr>
          <a:xfrm>
            <a:off x="233075" y="2762839"/>
            <a:ext cx="43540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1.Gấp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đan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Hình chữ nhật 1">
            <a:extLst>
              <a:ext uri="{FF2B5EF4-FFF2-40B4-BE49-F238E27FC236}">
                <a16:creationId xmlns:a16="http://schemas.microsoft.com/office/drawing/2014/main" xmlns="" id="{C71E8822-CA98-F856-65C1-761558F35F8B}"/>
              </a:ext>
            </a:extLst>
          </p:cNvPr>
          <p:cNvSpPr/>
          <p:nvPr/>
        </p:nvSpPr>
        <p:spPr>
          <a:xfrm>
            <a:off x="4799639" y="2794724"/>
            <a:ext cx="41408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2.Đan nan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trí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Hình chữ nhật 1">
            <a:extLst>
              <a:ext uri="{FF2B5EF4-FFF2-40B4-BE49-F238E27FC236}">
                <a16:creationId xmlns:a16="http://schemas.microsoft.com/office/drawing/2014/main" xmlns="" id="{7C2D9B28-AA57-5160-9D06-3422EB715AAB}"/>
              </a:ext>
            </a:extLst>
          </p:cNvPr>
          <p:cNvSpPr/>
          <p:nvPr/>
        </p:nvSpPr>
        <p:spPr>
          <a:xfrm>
            <a:off x="-24349" y="5841793"/>
            <a:ext cx="496482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3.Cuộn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ống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bớt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Hình chữ nhật 1">
            <a:extLst>
              <a:ext uri="{FF2B5EF4-FFF2-40B4-BE49-F238E27FC236}">
                <a16:creationId xmlns:a16="http://schemas.microsoft.com/office/drawing/2014/main" xmlns="" id="{2206AC3D-C877-3909-8D0B-22CFC511DB3B}"/>
              </a:ext>
            </a:extLst>
          </p:cNvPr>
          <p:cNvSpPr/>
          <p:nvPr/>
        </p:nvSpPr>
        <p:spPr>
          <a:xfrm>
            <a:off x="4904531" y="5737607"/>
            <a:ext cx="4188967" cy="12311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4.Đặt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6740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F9A569F-FF71-264C-96DA-14C539EA2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xmlns="" id="{DB2AB410-EB9A-597D-86F7-F8B877A9979F}"/>
              </a:ext>
            </a:extLst>
          </p:cNvPr>
          <p:cNvSpPr/>
          <p:nvPr/>
        </p:nvSpPr>
        <p:spPr>
          <a:xfrm>
            <a:off x="0" y="-27384"/>
            <a:ext cx="9144000" cy="452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HOẠT ĐỘNG 2: KIẾN TẠO KIẾN THỨC-KĨ  NĂNG</a:t>
            </a:r>
          </a:p>
        </p:txBody>
      </p: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2F997597-EFB4-B5FE-5873-4DA077D24949}"/>
              </a:ext>
            </a:extLst>
          </p:cNvPr>
          <p:cNvSpPr/>
          <p:nvPr/>
        </p:nvSpPr>
        <p:spPr>
          <a:xfrm>
            <a:off x="1043608" y="309182"/>
            <a:ext cx="65213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*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đan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nan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ống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đựng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bút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Hình chữ nhật 1">
            <a:extLst>
              <a:ext uri="{FF2B5EF4-FFF2-40B4-BE49-F238E27FC236}">
                <a16:creationId xmlns:a16="http://schemas.microsoft.com/office/drawing/2014/main" xmlns="" id="{81B22E3E-86F3-EC78-F2F1-6ABC704F3EB0}"/>
              </a:ext>
            </a:extLst>
          </p:cNvPr>
          <p:cNvSpPr/>
          <p:nvPr/>
        </p:nvSpPr>
        <p:spPr>
          <a:xfrm>
            <a:off x="1403648" y="2805130"/>
            <a:ext cx="7043873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nan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bìa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sản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thuật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4" name="Hình chữ nhật 1">
            <a:extLst>
              <a:ext uri="{FF2B5EF4-FFF2-40B4-BE49-F238E27FC236}">
                <a16:creationId xmlns:a16="http://schemas.microsoft.com/office/drawing/2014/main" xmlns="" id="{038C9A4C-68D7-075F-9686-D4D9F015488D}"/>
              </a:ext>
            </a:extLst>
          </p:cNvPr>
          <p:cNvSpPr/>
          <p:nvPr/>
        </p:nvSpPr>
        <p:spPr>
          <a:xfrm>
            <a:off x="827584" y="2251132"/>
            <a:ext cx="1649812" cy="553998"/>
          </a:xfrm>
          <a:prstGeom prst="rect">
            <a:avLst/>
          </a:prstGeom>
          <a:solidFill>
            <a:srgbClr val="7030A0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nhớ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106146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/>
          <p:cNvSpPr/>
          <p:nvPr/>
        </p:nvSpPr>
        <p:spPr>
          <a:xfrm>
            <a:off x="611560" y="116632"/>
            <a:ext cx="813690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 ĐỘNG 3: LUYỆN TẬP – SÁNG TẠO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9" t="31875" r="23514" b="42339"/>
          <a:stretch/>
        </p:blipFill>
        <p:spPr bwMode="auto">
          <a:xfrm>
            <a:off x="395536" y="1347857"/>
            <a:ext cx="8280920" cy="5510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Hình chữ nhật 2"/>
          <p:cNvSpPr/>
          <p:nvPr/>
        </p:nvSpPr>
        <p:spPr>
          <a:xfrm>
            <a:off x="1912340" y="836712"/>
            <a:ext cx="57770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bút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185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CA4BF2F-2F86-617C-FA51-DC781F98F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259ACFE9-D39C-FD85-4333-2933770A70F4}"/>
              </a:ext>
            </a:extLst>
          </p:cNvPr>
          <p:cNvSpPr/>
          <p:nvPr/>
        </p:nvSpPr>
        <p:spPr>
          <a:xfrm>
            <a:off x="611560" y="116632"/>
            <a:ext cx="813690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 ĐỘNG 3: LUYỆN TẬP – SÁNG TẠO</a:t>
            </a:r>
          </a:p>
        </p:txBody>
      </p:sp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xmlns="" id="{54BDCBF9-55EF-B753-66CC-E38EF0599B16}"/>
              </a:ext>
            </a:extLst>
          </p:cNvPr>
          <p:cNvSpPr/>
          <p:nvPr/>
        </p:nvSpPr>
        <p:spPr>
          <a:xfrm>
            <a:off x="1912340" y="836712"/>
            <a:ext cx="577703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bút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Thieu nhi the gioi lien hoan">
            <a:hlinkClick r:id="" action="ppaction://media"/>
            <a:extLst>
              <a:ext uri="{FF2B5EF4-FFF2-40B4-BE49-F238E27FC236}">
                <a16:creationId xmlns:a16="http://schemas.microsoft.com/office/drawing/2014/main" xmlns="" id="{DD7F315A-9959-35DD-7282-BA9D005735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36295" y="61092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76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 2"/>
          <p:cNvSpPr/>
          <p:nvPr/>
        </p:nvSpPr>
        <p:spPr>
          <a:xfrm>
            <a:off x="320927" y="404664"/>
            <a:ext cx="8496944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DeflateInflate">
              <a:avLst/>
            </a:prstTxWarp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 ĐỘNG 4: PHÂN TÍCH – ĐÁNH GIÁ</a:t>
            </a:r>
          </a:p>
        </p:txBody>
      </p:sp>
      <p:sp>
        <p:nvSpPr>
          <p:cNvPr id="4" name="Hình chữ nhật Góc Chéo Tròn 3"/>
          <p:cNvSpPr/>
          <p:nvPr/>
        </p:nvSpPr>
        <p:spPr>
          <a:xfrm>
            <a:off x="1182422" y="944724"/>
            <a:ext cx="6773954" cy="646986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06834"/>
      </p:ext>
    </p:extLst>
  </p:cSld>
  <p:clrMapOvr>
    <a:masterClrMapping/>
  </p:clrMapOvr>
</p:sld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324</Words>
  <Application>Microsoft Office PowerPoint</Application>
  <PresentationFormat>On-screen Show (4:3)</PresentationFormat>
  <Paragraphs>40</Paragraphs>
  <Slides>11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Chủ đề của Office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Bản trình bày của PowerPoint</dc:title>
  <dc:creator>Admin</dc:creator>
  <cp:lastModifiedBy>Asus</cp:lastModifiedBy>
  <cp:revision>27</cp:revision>
  <dcterms:created xsi:type="dcterms:W3CDTF">2022-07-14T01:26:47Z</dcterms:created>
  <dcterms:modified xsi:type="dcterms:W3CDTF">2026-05-21T14:18:07Z</dcterms:modified>
</cp:coreProperties>
</file>