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8" r:id="rId2"/>
  </p:sldMasterIdLst>
  <p:notesMasterIdLst>
    <p:notesMasterId r:id="rId23"/>
  </p:notesMasterIdLst>
  <p:sldIdLst>
    <p:sldId id="398" r:id="rId3"/>
    <p:sldId id="400" r:id="rId4"/>
    <p:sldId id="411" r:id="rId5"/>
    <p:sldId id="262" r:id="rId6"/>
    <p:sldId id="259" r:id="rId7"/>
    <p:sldId id="399" r:id="rId8"/>
    <p:sldId id="407" r:id="rId9"/>
    <p:sldId id="406" r:id="rId10"/>
    <p:sldId id="276" r:id="rId11"/>
    <p:sldId id="409" r:id="rId12"/>
    <p:sldId id="279" r:id="rId13"/>
    <p:sldId id="403" r:id="rId14"/>
    <p:sldId id="272" r:id="rId15"/>
    <p:sldId id="401" r:id="rId16"/>
    <p:sldId id="402" r:id="rId17"/>
    <p:sldId id="405" r:id="rId18"/>
    <p:sldId id="404" r:id="rId19"/>
    <p:sldId id="284" r:id="rId20"/>
    <p:sldId id="280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975" autoAdjust="0"/>
  </p:normalViewPr>
  <p:slideViewPr>
    <p:cSldViewPr>
      <p:cViewPr>
        <p:scale>
          <a:sx n="100" d="100"/>
          <a:sy n="100" d="100"/>
        </p:scale>
        <p:origin x="974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FDF4B5-7C70-4B02-8220-CB621B088E20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4F751-0772-43AA-B9B0-37F9FAA180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834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m giác vuông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êu đề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vi-VN"/>
              <a:t>Bấm &amp; sửa kiểu tiêu đề</a:t>
            </a:r>
            <a:endParaRPr kumimoji="0" lang="en-US"/>
          </a:p>
        </p:txBody>
      </p:sp>
      <p:sp>
        <p:nvSpPr>
          <p:cNvPr id="17" name="Tiêu đề phụ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vi-VN"/>
              <a:t>Bấm &amp; sửa kiểu phụ đề</a:t>
            </a:r>
            <a:endParaRPr kumimoji="0" lang="en-US"/>
          </a:p>
        </p:txBody>
      </p:sp>
      <p:grpSp>
        <p:nvGrpSpPr>
          <p:cNvPr id="2" name="Nhóm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Hình tự do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Hình tự do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Hình tự do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Đường kết nối Thẳng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Chỗ dành sẵn cho Ngày tháng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8C2D685-3841-4CA5-B1BC-1205B1566B5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19" name="Chỗ dành sẵn cho Chân trang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Chỗ dành sẵn cho Số hiệu Bản chiế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CE0BAC-E870-4282-AF7F-5502898F86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vi-VN"/>
              <a:t>Bấm &amp; sửa kiểu tiêu đề</a:t>
            </a:r>
            <a:endParaRPr kumimoji="0"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vi-VN"/>
              <a:t>Bấm &amp; sửa kiểu tiêu đề</a:t>
            </a:r>
          </a:p>
          <a:p>
            <a:pPr lvl="1" eaLnBrk="1" latinLnBrk="0" hangingPunct="1"/>
            <a:r>
              <a:rPr lang="vi-VN"/>
              <a:t>Mức hai</a:t>
            </a:r>
          </a:p>
          <a:p>
            <a:pPr lvl="2" eaLnBrk="1" latinLnBrk="0" hangingPunct="1"/>
            <a:r>
              <a:rPr lang="vi-VN"/>
              <a:t>Mức ba</a:t>
            </a:r>
          </a:p>
          <a:p>
            <a:pPr lvl="3" eaLnBrk="1" latinLnBrk="0" hangingPunct="1"/>
            <a:r>
              <a:rPr lang="vi-VN"/>
              <a:t>Mức bốn</a:t>
            </a:r>
          </a:p>
          <a:p>
            <a:pPr lvl="4" eaLnBrk="1" latinLnBrk="0" hangingPunct="1"/>
            <a:r>
              <a:rPr lang="vi-VN"/>
              <a:t>Mức năm</a:t>
            </a:r>
            <a:endParaRPr kumimoji="0"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2D685-3841-4CA5-B1BC-1205B1566B5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E0BAC-E870-4282-AF7F-5502898F86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vi-VN"/>
              <a:t>Bấm &amp; sửa kiểu tiêu đề</a:t>
            </a:r>
            <a:endParaRPr kumimoji="0"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vi-VN"/>
              <a:t>Bấm &amp; sửa kiểu tiêu đề</a:t>
            </a:r>
          </a:p>
          <a:p>
            <a:pPr lvl="1" eaLnBrk="1" latinLnBrk="0" hangingPunct="1"/>
            <a:r>
              <a:rPr lang="vi-VN"/>
              <a:t>Mức hai</a:t>
            </a:r>
          </a:p>
          <a:p>
            <a:pPr lvl="2" eaLnBrk="1" latinLnBrk="0" hangingPunct="1"/>
            <a:r>
              <a:rPr lang="vi-VN"/>
              <a:t>Mức ba</a:t>
            </a:r>
          </a:p>
          <a:p>
            <a:pPr lvl="3" eaLnBrk="1" latinLnBrk="0" hangingPunct="1"/>
            <a:r>
              <a:rPr lang="vi-VN"/>
              <a:t>Mức bốn</a:t>
            </a:r>
          </a:p>
          <a:p>
            <a:pPr lvl="4" eaLnBrk="1" latinLnBrk="0" hangingPunct="1"/>
            <a:r>
              <a:rPr lang="vi-VN"/>
              <a:t>Mức năm</a:t>
            </a:r>
            <a:endParaRPr kumimoji="0"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2D685-3841-4CA5-B1BC-1205B1566B5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E0BAC-E870-4282-AF7F-5502898F86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1840E45-F045-446A-3EBF-BDC87B0B2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A8966-948F-4E31-8997-7ABD2D80B907}" type="datetimeFigureOut">
              <a:rPr lang="en-US"/>
              <a:pPr>
                <a:defRPr/>
              </a:pPr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BB67EF-0B95-53A5-ED72-BE968B0C2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D43DAC-692F-4FA5-2FC0-F508C5B20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D2ACE-9581-4784-9133-4109BD909D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4720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96FE3B-1C49-83CC-BCEB-BA10347D6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55030-6C32-445D-AB9B-AF5040388A30}" type="datetimeFigureOut">
              <a:rPr lang="en-US"/>
              <a:pPr>
                <a:defRPr/>
              </a:pPr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6A32A62-3458-718E-9981-3ABAD3135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AD317B2-0295-8975-9925-8A9B3F96A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7C391-FD84-45AB-AB42-6724868ACF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91077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0BD5E27-257E-EA49-6CEB-4EC0D5FB8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AADA4-E818-4C45-9584-EA0F5DD30EA5}" type="datetimeFigureOut">
              <a:rPr lang="en-US"/>
              <a:pPr>
                <a:defRPr/>
              </a:pPr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30068C7-9A14-7FC2-BB16-C9FD53004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2DF4B7F-AA4C-4B2E-C745-0D41791DF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19374-17B2-4964-81F6-93329ECA5F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4103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673A5243-1F77-53EA-30D7-B661BF6E9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C754A-2443-4DCB-8A70-31A0C2E6416D}" type="datetimeFigureOut">
              <a:rPr lang="en-US"/>
              <a:pPr>
                <a:defRPr/>
              </a:pPr>
              <a:t>4/9/2026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ECB628ED-F2B0-E66E-CA19-A020CA600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234445A2-2695-2353-CF89-7EFD833D3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7521F-0365-4B3A-BC2E-E12A73DD41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0327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56B854DC-D694-884A-73EF-3440C6DBB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399D5-A664-4529-89F7-8A18D80D6B93}" type="datetimeFigureOut">
              <a:rPr lang="en-US"/>
              <a:pPr>
                <a:defRPr/>
              </a:pPr>
              <a:t>4/9/2026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59F6F250-0D59-CDB6-0CE9-2C0AD8677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C8074CF1-6EC7-8FD3-D9EF-0995BFDD0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75697-1348-403D-B0C9-126DEE5B73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03563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45908481-AD9C-3672-F138-9F646C2AC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10088-5101-4402-BDB9-3A93BE349A60}" type="datetimeFigureOut">
              <a:rPr lang="en-US"/>
              <a:pPr>
                <a:defRPr/>
              </a:pPr>
              <a:t>4/9/2026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D04F65E7-7777-052E-7E43-0C02403DF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0C1C5DF-9767-252B-0D29-303782E81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C45EF-CFDD-4B24-9C23-AF66DD9AF2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41437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4F2589C2-7E49-EAD8-4E99-40359A9E5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79990-CED4-4ED1-B543-C714DBBF4B81}" type="datetimeFigureOut">
              <a:rPr lang="en-US"/>
              <a:pPr>
                <a:defRPr/>
              </a:pPr>
              <a:t>4/9/2026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61FED2DD-B759-95A6-3799-6875CA3DB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28E00A27-98A6-A37B-AD46-1E554B96E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E6F80-3D68-4802-8467-73B6B90064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12023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3E1A12F1-0D1F-7C60-A8A0-CFFC5D2F5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120F6-D3D0-4441-ACB3-A3835372B2B0}" type="datetimeFigureOut">
              <a:rPr lang="en-US"/>
              <a:pPr>
                <a:defRPr/>
              </a:pPr>
              <a:t>4/9/2026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A53C98FA-4A02-7B6D-E1BF-E81AF6F5A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E346F1B8-F000-5957-3C40-7CCE5BEA8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4466C-966F-4007-8008-3AA2A33966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0797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vi-VN"/>
              <a:t>Bấm &amp; sửa kiểu tiêu đề</a:t>
            </a:r>
          </a:p>
          <a:p>
            <a:pPr lvl="1" eaLnBrk="1" latinLnBrk="0" hangingPunct="1"/>
            <a:r>
              <a:rPr lang="vi-VN"/>
              <a:t>Mức hai</a:t>
            </a:r>
          </a:p>
          <a:p>
            <a:pPr lvl="2" eaLnBrk="1" latinLnBrk="0" hangingPunct="1"/>
            <a:r>
              <a:rPr lang="vi-VN"/>
              <a:t>Mức ba</a:t>
            </a:r>
          </a:p>
          <a:p>
            <a:pPr lvl="3" eaLnBrk="1" latinLnBrk="0" hangingPunct="1"/>
            <a:r>
              <a:rPr lang="vi-VN"/>
              <a:t>Mức bốn</a:t>
            </a:r>
          </a:p>
          <a:p>
            <a:pPr lvl="4" eaLnBrk="1" latinLnBrk="0" hangingPunct="1"/>
            <a:r>
              <a:rPr lang="vi-VN"/>
              <a:t>Mức năm</a:t>
            </a:r>
            <a:endParaRPr kumimoji="0"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2D685-3841-4CA5-B1BC-1205B1566B5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E0BAC-E870-4282-AF7F-5502898F86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êu đề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vi-VN"/>
              <a:t>Bấm &amp; sửa kiểu tiêu đề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257F87B0-4C1B-77CA-969B-4E6C8EBF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FD03A-8EA4-4D5B-929B-F6AC28D67E6A}" type="datetimeFigureOut">
              <a:rPr lang="en-US"/>
              <a:pPr>
                <a:defRPr/>
              </a:pPr>
              <a:t>4/9/2026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3A40F39D-4443-4E5B-7E02-4E4BE0E25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6C54812B-A24B-C9F7-B33A-C7B29ECEC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00C1B-38E8-4AB8-B16D-84E0C2282A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66925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1AE6F5-CFFA-2F68-9930-06800F041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62D8-91AD-40FE-AFDE-AB5C25669D27}" type="datetimeFigureOut">
              <a:rPr lang="en-US"/>
              <a:pPr>
                <a:defRPr/>
              </a:pPr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F127AD-66E0-1AE5-15E6-EA436C673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2F53E3C-0756-BFE0-6B20-DBEF78DAF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6E2F0-17DA-4913-87C8-EFD60C8B98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889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AA2F82-0EA7-C707-7496-D4547DF96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BA4D9-0AEC-42A2-92BF-E9797DC371C3}" type="datetimeFigureOut">
              <a:rPr lang="en-US"/>
              <a:pPr>
                <a:defRPr/>
              </a:pPr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89BF7C6-B0BA-65F2-50E6-4D38918F5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A9117DC-DD95-8F70-A220-DEB104B73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3D8A5-E5D9-430D-B834-51D435D998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6655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vi-VN"/>
              <a:t>Bấm &amp; sửa kiểu tiêu đề</a:t>
            </a:r>
            <a:endParaRPr kumimoji="0"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vi-VN"/>
              <a:t>Bấm &amp; sửa kiểu tiêu đề</a:t>
            </a:r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2D685-3841-4CA5-B1BC-1205B1566B5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E0BAC-E870-4282-AF7F-5502898F86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ọc Chữ V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Sọc Chữ V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vi-VN"/>
              <a:t>Bấm &amp; sửa kiểu tiêu đề</a:t>
            </a:r>
          </a:p>
          <a:p>
            <a:pPr lvl="1" eaLnBrk="1" latinLnBrk="0" hangingPunct="1"/>
            <a:r>
              <a:rPr lang="vi-VN"/>
              <a:t>Mức hai</a:t>
            </a:r>
          </a:p>
          <a:p>
            <a:pPr lvl="2" eaLnBrk="1" latinLnBrk="0" hangingPunct="1"/>
            <a:r>
              <a:rPr lang="vi-VN"/>
              <a:t>Mức ba</a:t>
            </a:r>
          </a:p>
          <a:p>
            <a:pPr lvl="3" eaLnBrk="1" latinLnBrk="0" hangingPunct="1"/>
            <a:r>
              <a:rPr lang="vi-VN"/>
              <a:t>Mức bốn</a:t>
            </a:r>
          </a:p>
          <a:p>
            <a:pPr lvl="4" eaLnBrk="1" latinLnBrk="0" hangingPunct="1"/>
            <a:r>
              <a:rPr lang="vi-VN"/>
              <a:t>Mức năm</a:t>
            </a:r>
            <a:endParaRPr kumimoji="0"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vi-VN"/>
              <a:t>Bấm &amp; sửa kiểu tiêu đề</a:t>
            </a:r>
          </a:p>
          <a:p>
            <a:pPr lvl="1" eaLnBrk="1" latinLnBrk="0" hangingPunct="1"/>
            <a:r>
              <a:rPr lang="vi-VN"/>
              <a:t>Mức hai</a:t>
            </a:r>
          </a:p>
          <a:p>
            <a:pPr lvl="2" eaLnBrk="1" latinLnBrk="0" hangingPunct="1"/>
            <a:r>
              <a:rPr lang="vi-VN"/>
              <a:t>Mức ba</a:t>
            </a:r>
          </a:p>
          <a:p>
            <a:pPr lvl="3" eaLnBrk="1" latinLnBrk="0" hangingPunct="1"/>
            <a:r>
              <a:rPr lang="vi-VN"/>
              <a:t>Mức bốn</a:t>
            </a:r>
          </a:p>
          <a:p>
            <a:pPr lvl="4" eaLnBrk="1" latinLnBrk="0" hangingPunct="1"/>
            <a:r>
              <a:rPr lang="vi-VN"/>
              <a:t>Mức năm</a:t>
            </a:r>
            <a:endParaRPr kumimoji="0" lang="en-US"/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2D685-3841-4CA5-B1BC-1205B1566B5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E0BAC-E870-4282-AF7F-5502898F863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êu đề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vi-VN"/>
              <a:t>Bấm &amp; sửa kiểu tiêu đề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hép so sánh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vi-VN"/>
              <a:t>Bấm &amp; sửa kiểu tiêu đề</a:t>
            </a:r>
            <a:endParaRPr kumimoji="0"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vi-VN"/>
              <a:t>Bấm &amp; sửa kiểu tiêu đề</a:t>
            </a:r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vi-VN"/>
              <a:t>Bấm &amp; sửa kiểu tiêu đề</a:t>
            </a:r>
          </a:p>
        </p:txBody>
      </p:sp>
      <p:sp>
        <p:nvSpPr>
          <p:cNvPr id="5" name="Chỗ dành sẵn cho Nội dung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vi-VN"/>
              <a:t>Bấm &amp; sửa kiểu tiêu đề</a:t>
            </a:r>
          </a:p>
          <a:p>
            <a:pPr lvl="1" eaLnBrk="1" latinLnBrk="0" hangingPunct="1"/>
            <a:r>
              <a:rPr lang="vi-VN"/>
              <a:t>Mức hai</a:t>
            </a:r>
          </a:p>
          <a:p>
            <a:pPr lvl="2" eaLnBrk="1" latinLnBrk="0" hangingPunct="1"/>
            <a:r>
              <a:rPr lang="vi-VN"/>
              <a:t>Mức ba</a:t>
            </a:r>
          </a:p>
          <a:p>
            <a:pPr lvl="3" eaLnBrk="1" latinLnBrk="0" hangingPunct="1"/>
            <a:r>
              <a:rPr lang="vi-VN"/>
              <a:t>Mức bốn</a:t>
            </a:r>
          </a:p>
          <a:p>
            <a:pPr lvl="4" eaLnBrk="1" latinLnBrk="0" hangingPunct="1"/>
            <a:r>
              <a:rPr lang="vi-VN"/>
              <a:t>Mức năm</a:t>
            </a:r>
            <a:endParaRPr kumimoji="0" lang="en-US"/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vi-VN"/>
              <a:t>Bấm &amp; sửa kiểu tiêu đề</a:t>
            </a:r>
          </a:p>
          <a:p>
            <a:pPr lvl="1" eaLnBrk="1" latinLnBrk="0" hangingPunct="1"/>
            <a:r>
              <a:rPr lang="vi-VN"/>
              <a:t>Mức hai</a:t>
            </a:r>
          </a:p>
          <a:p>
            <a:pPr lvl="2" eaLnBrk="1" latinLnBrk="0" hangingPunct="1"/>
            <a:r>
              <a:rPr lang="vi-VN"/>
              <a:t>Mức ba</a:t>
            </a:r>
          </a:p>
          <a:p>
            <a:pPr lvl="3" eaLnBrk="1" latinLnBrk="0" hangingPunct="1"/>
            <a:r>
              <a:rPr lang="vi-VN"/>
              <a:t>Mức bốn</a:t>
            </a:r>
          </a:p>
          <a:p>
            <a:pPr lvl="4" eaLnBrk="1" latinLnBrk="0" hangingPunct="1"/>
            <a:r>
              <a:rPr lang="vi-VN"/>
              <a:t>Mức năm</a:t>
            </a:r>
            <a:endParaRPr kumimoji="0" lang="en-US"/>
          </a:p>
        </p:txBody>
      </p:sp>
      <p:sp>
        <p:nvSpPr>
          <p:cNvPr id="7" name="Chỗ dành sẵn cho Ngày tháng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2D685-3841-4CA5-B1BC-1205B1566B5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ố hiệu Bản chiế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E0BAC-E870-4282-AF7F-5502898F863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ỗ dành sẵn cho Ngày tháng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2D685-3841-4CA5-B1BC-1205B1566B5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ố hiệu Bản chiế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E0BAC-E870-4282-AF7F-5502898F863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êu đề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vi-VN"/>
              <a:t>Bấm &amp; sửa kiểu tiêu đề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2D685-3841-4CA5-B1BC-1205B1566B5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E0BAC-E870-4282-AF7F-5502898F86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Nội dung với Phụ đề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vi-VN"/>
              <a:t>Bấm &amp; sửa kiểu tiêu đề</a:t>
            </a:r>
            <a:endParaRPr kumimoji="0"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vi-VN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vi-VN"/>
              <a:t>Bấm &amp; sửa kiểu tiêu đề</a:t>
            </a:r>
          </a:p>
          <a:p>
            <a:pPr lvl="1" eaLnBrk="1" latinLnBrk="0" hangingPunct="1"/>
            <a:r>
              <a:rPr lang="vi-VN"/>
              <a:t>Mức hai</a:t>
            </a:r>
          </a:p>
          <a:p>
            <a:pPr lvl="2" eaLnBrk="1" latinLnBrk="0" hangingPunct="1"/>
            <a:r>
              <a:rPr lang="vi-VN"/>
              <a:t>Mức ba</a:t>
            </a:r>
          </a:p>
          <a:p>
            <a:pPr lvl="3" eaLnBrk="1" latinLnBrk="0" hangingPunct="1"/>
            <a:r>
              <a:rPr lang="vi-VN"/>
              <a:t>Mức bốn</a:t>
            </a:r>
          </a:p>
          <a:p>
            <a:pPr lvl="4" eaLnBrk="1" latinLnBrk="0" hangingPunct="1"/>
            <a:r>
              <a:rPr lang="vi-VN"/>
              <a:t>Mức năm</a:t>
            </a:r>
            <a:endParaRPr kumimoji="0" lang="en-US"/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58C2D685-3841-4CA5-B1BC-1205B1566B5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E0BAC-E870-4282-AF7F-5502898F863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Ảnh với Phụ đề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vi-VN"/>
              <a:t>Bấm &amp; sửa kiểu tiêu đề</a:t>
            </a:r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vi-VN"/>
              <a:t>Bấm biểu tượng để thêm hình ảnh</a:t>
            </a:r>
            <a:endParaRPr kumimoji="0" lang="en-US" dirty="0"/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8C2D685-3841-4CA5-B1BC-1205B1566B5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CE0BAC-E870-4282-AF7F-5502898F863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vi-VN"/>
              <a:t>Bấm &amp; sửa kiểu tiêu đề</a:t>
            </a:r>
            <a:endParaRPr kumimoji="0" lang="en-US"/>
          </a:p>
        </p:txBody>
      </p:sp>
      <p:sp>
        <p:nvSpPr>
          <p:cNvPr id="8" name="Hình tự do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Hình tự do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am giác vuông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Đường kết nối Thẳng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ọc Chữ V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Sọc Chữ V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Hình tự do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Hình tự do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am giác vuông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Đường kết nối Thẳng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ỗ dành sẵn cho Tiêu đề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vi-VN"/>
              <a:t>Bấm &amp; sửa kiểu tiêu đề</a:t>
            </a:r>
            <a:endParaRPr kumimoji="0" lang="en-US"/>
          </a:p>
        </p:txBody>
      </p:sp>
      <p:sp>
        <p:nvSpPr>
          <p:cNvPr id="30" name="Chỗ dành sẵn cho Văn bản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vi-VN"/>
              <a:t>Bấm &amp; sửa kiểu tiêu đề</a:t>
            </a:r>
          </a:p>
          <a:p>
            <a:pPr lvl="1" eaLnBrk="1" latinLnBrk="0" hangingPunct="1"/>
            <a:r>
              <a:rPr kumimoji="0" lang="vi-VN"/>
              <a:t>Mức hai</a:t>
            </a:r>
          </a:p>
          <a:p>
            <a:pPr lvl="2" eaLnBrk="1" latinLnBrk="0" hangingPunct="1"/>
            <a:r>
              <a:rPr kumimoji="0" lang="vi-VN"/>
              <a:t>Mức ba</a:t>
            </a:r>
          </a:p>
          <a:p>
            <a:pPr lvl="3" eaLnBrk="1" latinLnBrk="0" hangingPunct="1"/>
            <a:r>
              <a:rPr kumimoji="0" lang="vi-VN"/>
              <a:t>Mức bốn</a:t>
            </a:r>
          </a:p>
          <a:p>
            <a:pPr lvl="4" eaLnBrk="1" latinLnBrk="0" hangingPunct="1"/>
            <a:r>
              <a:rPr kumimoji="0" lang="vi-VN"/>
              <a:t>Mức năm</a:t>
            </a:r>
            <a:endParaRPr kumimoji="0" lang="en-US"/>
          </a:p>
        </p:txBody>
      </p:sp>
      <p:sp>
        <p:nvSpPr>
          <p:cNvPr id="10" name="Chỗ dành sẵn cho Ngày tháng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8C2D685-3841-4CA5-B1BC-1205B1566B5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22" name="Chỗ dành sẵn cho Chân trang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Chỗ dành sẵn cho Số hiệu Bản chiế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CE0BAC-E870-4282-AF7F-5502898F863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xmlns="" id="{69D9DC49-938C-714F-C19C-44203AB45E6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xmlns="" id="{1172D399-80F1-E1DF-BD9F-08E89CC684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C0560A9-454F-1C9E-5EA8-E0AC04CDD3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4D2B064-4260-4860-AEEF-E029BDC3F8C0}" type="datetimeFigureOut">
              <a:rPr lang="en-US"/>
              <a:pPr>
                <a:defRPr/>
              </a:pPr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39874E9-DF26-0A57-EBA8-BBEFCB201C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>
                <a:solidFill>
                  <a:schemeClr val="tx1">
                    <a:tint val="7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1F53161-AD6A-D8FD-3168-DDEFFF5660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E43AB7E-0FDB-4DBF-9308-3840116DBE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6973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6.jp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Posted Image">
            <a:extLst>
              <a:ext uri="{FF2B5EF4-FFF2-40B4-BE49-F238E27FC236}">
                <a16:creationId xmlns:a16="http://schemas.microsoft.com/office/drawing/2014/main" xmlns="" id="{A3FD9261-F226-0D4F-66B9-E169FA066F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12700"/>
            <a:ext cx="8763000" cy="648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7">
            <a:extLst>
              <a:ext uri="{FF2B5EF4-FFF2-40B4-BE49-F238E27FC236}">
                <a16:creationId xmlns:a16="http://schemas.microsoft.com/office/drawing/2014/main" xmlns="" id="{C3F1BA4C-D526-88D1-F779-0420249DE9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900" y="4914900"/>
            <a:ext cx="617220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57175" indent="-257175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57175" marR="0" lvl="0" indent="-257175" algn="l" defTabSz="6858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1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6" name="WordArt 13">
            <a:extLst>
              <a:ext uri="{FF2B5EF4-FFF2-40B4-BE49-F238E27FC236}">
                <a16:creationId xmlns:a16="http://schemas.microsoft.com/office/drawing/2014/main" xmlns="" id="{38D73669-9817-7BB6-FE1F-2B60BF073B5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00113" y="476250"/>
            <a:ext cx="7416800" cy="5256213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0" cap="none" spc="0" normalizeH="0" baseline="0" noProof="0">
                <a:ln w="9525" cap="sq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CHÀO MỪNG QUÝ THẦY CÔ VỀ DỰ GIỜ THĂM LỚP </a:t>
            </a:r>
          </a:p>
        </p:txBody>
      </p:sp>
      <p:sp>
        <p:nvSpPr>
          <p:cNvPr id="3077" name="Text Box 17">
            <a:extLst>
              <a:ext uri="{FF2B5EF4-FFF2-40B4-BE49-F238E27FC236}">
                <a16:creationId xmlns:a16="http://schemas.microsoft.com/office/drawing/2014/main" xmlns="" id="{C337E35B-AE89-0EBB-22DE-5538A9DBA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5454650"/>
            <a:ext cx="8342312" cy="584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 VIÊN: </a:t>
            </a:r>
            <a:r>
              <a:rPr lang="vi-VN" altLang="en-US" sz="32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 QUANG VINH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078" name="Text Box 17">
            <a:extLst>
              <a:ext uri="{FF2B5EF4-FFF2-40B4-BE49-F238E27FC236}">
                <a16:creationId xmlns:a16="http://schemas.microsoft.com/office/drawing/2014/main" xmlns="" id="{DFBE7855-B24A-4192-F1C3-DCE0B71CB1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8425" y="2501900"/>
            <a:ext cx="6453188" cy="7080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MÔN MĨ THUẬT - LỚP 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vi-VN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Tm="14315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2057400"/>
            <a:ext cx="8229600" cy="1143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52600"/>
            <a:ext cx="9144000" cy="4911328"/>
          </a:xfrm>
          <a:prstGeom prst="rect">
            <a:avLst/>
          </a:prstGeom>
        </p:spPr>
      </p:pic>
      <p:pic>
        <p:nvPicPr>
          <p:cNvPr id="6" name="MINIONS 5 MINUTE TIMER with MUSIC &amp; ALARM - Pomodoro Music Timer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05000" y="381000"/>
            <a:ext cx="487363" cy="487362"/>
          </a:xfrm>
        </p:spPr>
      </p:pic>
    </p:spTree>
    <p:extLst>
      <p:ext uri="{BB962C8B-B14F-4D97-AF65-F5344CB8AC3E}">
        <p14:creationId xmlns:p14="http://schemas.microsoft.com/office/powerpoint/2010/main" val="3186587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5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609600"/>
            <a:ext cx="9144000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vi-VN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ĐỘNG 4: </a:t>
            </a:r>
          </a:p>
          <a:p>
            <a:pPr algn="ctr"/>
            <a:r>
              <a:rPr lang="vi-VN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TRƯNG BÀY SẢN PHẨM VÀ CHIA SẺ</a:t>
            </a:r>
          </a:p>
          <a:p>
            <a:pPr algn="ctr"/>
            <a:endParaRPr lang="vi-VN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vi-VN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CHIA SẺ CẢM NHẬN CỦA EM VỀ:</a:t>
            </a:r>
          </a:p>
          <a:p>
            <a:r>
              <a:rPr lang="vi-VN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vi-VN" sz="3200" b="1" dirty="0" smtClean="0">
                <a:latin typeface="Times New Roman" pitchFamily="18" charset="0"/>
                <a:cs typeface="Times New Roman" pitchFamily="18" charset="0"/>
              </a:rPr>
              <a:t>- Em hãy nêu ý tưởng về mô hình nhà cao tầng của em </a:t>
            </a:r>
            <a:r>
              <a:rPr lang="vi-VN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(hình khối</a:t>
            </a:r>
            <a:r>
              <a:rPr lang="vi-VN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chất liệu, </a:t>
            </a:r>
            <a:r>
              <a:rPr lang="vi-VN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họa tiết và màu sắc trang trí</a:t>
            </a:r>
            <a:r>
              <a:rPr lang="vi-VN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)?</a:t>
            </a:r>
            <a:endParaRPr lang="vi-VN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3200" b="1" dirty="0" smtClean="0">
                <a:latin typeface="Times New Roman" pitchFamily="18" charset="0"/>
                <a:cs typeface="Times New Roman" pitchFamily="18" charset="0"/>
              </a:rPr>
              <a:t>  - Em thích ngôi nhà của bạn nào nhất? Vì sao em thích?</a:t>
            </a:r>
          </a:p>
          <a:p>
            <a:pPr algn="ctr"/>
            <a:endParaRPr lang="vi-VN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vi-VN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74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vi-VN" dirty="0" smtClean="0">
                <a:solidFill>
                  <a:srgbClr val="FF0000"/>
                </a:solidFill>
              </a:rPr>
              <a:t> </a:t>
            </a:r>
            <a:r>
              <a:rPr lang="vi-VN" sz="3200" dirty="0" smtClean="0">
                <a:solidFill>
                  <a:srgbClr val="0070C0"/>
                </a:solidFill>
              </a:rPr>
              <a:t>* Tạo mô hình khu nhà cao tầng </a:t>
            </a:r>
            <a:r>
              <a:rPr lang="vi-VN" sz="3200" smtClean="0">
                <a:solidFill>
                  <a:srgbClr val="0070C0"/>
                </a:solidFill>
              </a:rPr>
              <a:t>theo </a:t>
            </a:r>
            <a:r>
              <a:rPr lang="vi-VN" sz="3200" smtClean="0">
                <a:solidFill>
                  <a:srgbClr val="0070C0"/>
                </a:solidFill>
              </a:rPr>
              <a:t>nhóm (3-5 phút)</a:t>
            </a:r>
            <a:endParaRPr lang="vi-VN" sz="3200" dirty="0" smtClean="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 bạn kết hợp các mô hình ngôi nhà thành khu đô thị, chung cư.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 thể kết hợp cây cối, hồ bơi, khu vui chơi,... để khu đô thị xanh, sạch đẹp hơn.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 em, thế nào là khu đô thị mơ ước: xanh, sạch, đẹp?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vi-VN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5:</a:t>
            </a:r>
            <a:br>
              <a:rPr lang="vi-VN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 SÁNG TẠO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NHẠC NỀN DÙNG CHO THUYẾT TRÌNH - (320 Kbps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95400" y="1524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77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438400" y="152400"/>
            <a:ext cx="53233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vi-VN" sz="32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Tham </a:t>
            </a:r>
            <a:r>
              <a:rPr lang="vi-VN" sz="32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khảo</a:t>
            </a:r>
            <a:r>
              <a:rPr lang="vi-VN" sz="32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vi-VN" sz="32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vi-VN" sz="32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vi-VN" sz="32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vi-VN" sz="32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7" y="833880"/>
            <a:ext cx="9137073" cy="513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02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32434"/>
            <a:ext cx="9114964" cy="512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57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" y="990601"/>
            <a:ext cx="8918221" cy="50165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40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85800"/>
            <a:ext cx="9144000" cy="51435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43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990600" y="685800"/>
            <a:ext cx="10972800" cy="61722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0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60960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vi-VN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DẶN DÒ</a:t>
            </a:r>
          </a:p>
          <a:p>
            <a:r>
              <a:rPr lang="vi-VN" sz="3200" b="1" dirty="0" smtClean="0">
                <a:latin typeface="Times New Roman" pitchFamily="18" charset="0"/>
                <a:cs typeface="Times New Roman" pitchFamily="18" charset="0"/>
              </a:rPr>
              <a:t>- Giữ gìn sản phẩm để tiết học sau chúng ta có thể kết hợp với bài học: “ Khu vui chơi của chúng em”.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75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14300" y="1714500"/>
            <a:ext cx="8915400" cy="114300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6600" b="1" dirty="0">
                <a:solidFill>
                  <a:srgbClr val="FF0000"/>
                </a:solidFill>
              </a:rPr>
              <a:t>Tuyên dương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872740"/>
            <a:ext cx="4191000" cy="361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93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32459" y="818165"/>
            <a:ext cx="9088724" cy="1371600"/>
          </a:xfrm>
        </p:spPr>
        <p:txBody>
          <a:bodyPr>
            <a:normAutofit/>
          </a:bodyPr>
          <a:lstStyle/>
          <a:p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*Trò 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Nhìn hình đoán nhanh (30 giây)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Quan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sát hình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ảnh 1,2,3,4 để đoán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tên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 tòa nhà mà em biết?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62000" y="76200"/>
            <a:ext cx="7772400" cy="609600"/>
          </a:xfrm>
          <a:prstGeom prst="rect">
            <a:avLst/>
          </a:prstGeom>
        </p:spPr>
        <p:txBody>
          <a:bodyPr vert="horz" anchor="b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vi-VN" sz="32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3200" dirty="0"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Content Placeholder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4400" y="1676400"/>
            <a:ext cx="436432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Content Placeholder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1676400"/>
            <a:ext cx="42672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87889" y="3795528"/>
            <a:ext cx="8991600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 smtClean="0">
                <a:solidFill>
                  <a:srgbClr val="FF0000"/>
                </a:solidFill>
              </a:rPr>
              <a:t>                                                                       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05000" y="3974068"/>
            <a:ext cx="64238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 smtClean="0">
                <a:solidFill>
                  <a:srgbClr val="FF0000"/>
                </a:solidFill>
              </a:rPr>
              <a:t>1                                                                        2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981200" y="6564868"/>
            <a:ext cx="64238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>
                <a:solidFill>
                  <a:srgbClr val="FF0000"/>
                </a:solidFill>
              </a:rPr>
              <a:t>3</a:t>
            </a:r>
            <a:r>
              <a:rPr lang="vi-VN" b="1" dirty="0" smtClean="0">
                <a:solidFill>
                  <a:srgbClr val="FF0000"/>
                </a:solidFill>
              </a:rPr>
              <a:t>                                                                        4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2091" y="4267077"/>
            <a:ext cx="4117109" cy="23623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" y="4267200"/>
            <a:ext cx="4257675" cy="2362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033" y="4267077"/>
            <a:ext cx="4274233" cy="236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7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13" name="Picture 4" descr="EJ145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716" name="WordArt 44"/>
          <p:cNvSpPr>
            <a:spLocks noChangeArrowheads="1" noChangeShapeType="1" noTextEdit="1"/>
          </p:cNvSpPr>
          <p:nvPr/>
        </p:nvSpPr>
        <p:spPr bwMode="auto">
          <a:xfrm>
            <a:off x="1524003" y="1143002"/>
            <a:ext cx="28575" cy="1539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800" kern="10">
                <a:ln w="9525" cap="rnd">
                  <a:solidFill>
                    <a:srgbClr val="FFFFFF"/>
                  </a:solidFill>
                  <a:prstDash val="sysDot"/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.VnAristote"/>
              </a:rPr>
              <a:t>i</a:t>
            </a:r>
          </a:p>
        </p:txBody>
      </p:sp>
      <p:sp>
        <p:nvSpPr>
          <p:cNvPr id="28717" name="WordArt 45"/>
          <p:cNvSpPr>
            <a:spLocks noChangeArrowheads="1" noChangeShapeType="1" noTextEdit="1"/>
          </p:cNvSpPr>
          <p:nvPr/>
        </p:nvSpPr>
        <p:spPr bwMode="auto">
          <a:xfrm>
            <a:off x="1447800" y="1143000"/>
            <a:ext cx="19050" cy="952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800" i="1" kern="10">
                <a:ln w="1270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.VnCommercial Script"/>
              </a:rPr>
              <a:t>i</a:t>
            </a:r>
          </a:p>
        </p:txBody>
      </p:sp>
      <p:sp>
        <p:nvSpPr>
          <p:cNvPr id="28718" name="Rectangle 46"/>
          <p:cNvSpPr>
            <a:spLocks noChangeArrowheads="1"/>
          </p:cNvSpPr>
          <p:nvPr/>
        </p:nvSpPr>
        <p:spPr bwMode="auto">
          <a:xfrm>
            <a:off x="897029" y="2064604"/>
            <a:ext cx="718017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vi-VN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Tiết học </a:t>
            </a:r>
            <a:r>
              <a:rPr lang="en-US" sz="4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đến</a:t>
            </a:r>
            <a:r>
              <a:rPr lang="en-US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đây</a:t>
            </a:r>
            <a:r>
              <a:rPr lang="en-US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kết</a:t>
            </a:r>
            <a:r>
              <a:rPr lang="en-US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thúc</a:t>
            </a:r>
            <a:r>
              <a:rPr lang="en-US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!</a:t>
            </a:r>
          </a:p>
        </p:txBody>
      </p:sp>
      <p:sp>
        <p:nvSpPr>
          <p:cNvPr id="28720" name="Rectangle 48"/>
          <p:cNvSpPr>
            <a:spLocks noChangeArrowheads="1"/>
          </p:cNvSpPr>
          <p:nvPr/>
        </p:nvSpPr>
        <p:spPr bwMode="auto">
          <a:xfrm>
            <a:off x="1339261" y="2895601"/>
            <a:ext cx="6155916" cy="263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5500" b="1" dirty="0" err="1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Kính</a:t>
            </a:r>
            <a:r>
              <a:rPr lang="en-US" sz="55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5500" b="1" dirty="0" err="1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chúc</a:t>
            </a:r>
            <a:r>
              <a:rPr lang="en-US" sz="55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5500" b="1" dirty="0" err="1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Quý</a:t>
            </a:r>
            <a:r>
              <a:rPr lang="en-US" sz="55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vi-VN" sz="55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en-US" sz="5500" b="1" dirty="0" err="1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hầy</a:t>
            </a:r>
            <a:r>
              <a:rPr lang="en-US" sz="55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5500" b="1" dirty="0" err="1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cô</a:t>
            </a:r>
            <a:r>
              <a:rPr lang="en-US" sz="55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5500" b="1" dirty="0" err="1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giáo</a:t>
            </a:r>
            <a:r>
              <a:rPr lang="en-US" sz="55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5500" b="1" dirty="0" err="1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và</a:t>
            </a:r>
            <a:r>
              <a:rPr lang="en-US" sz="55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5500" b="1" dirty="0" err="1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các</a:t>
            </a:r>
            <a:r>
              <a:rPr lang="en-US" sz="55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5500" b="1" dirty="0" err="1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em</a:t>
            </a:r>
            <a:r>
              <a:rPr lang="en-US" sz="55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5500" b="1" dirty="0" err="1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vui</a:t>
            </a:r>
            <a:r>
              <a:rPr lang="en-US" sz="55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5500" b="1" dirty="0" err="1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khoẻ</a:t>
            </a:r>
            <a:r>
              <a:rPr lang="en-US" sz="55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900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8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8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8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8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500"/>
                                        <p:tgtEl>
                                          <p:spTgt spid="287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2000"/>
                                        <p:tgtEl>
                                          <p:spTgt spid="28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16" grpId="0" animBg="1"/>
      <p:bldP spid="28717" grpId="0" animBg="1"/>
      <p:bldP spid="28718" grpId="0"/>
      <p:bldP spid="287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32459" y="818165"/>
            <a:ext cx="9088724" cy="1371600"/>
          </a:xfrm>
        </p:spPr>
        <p:txBody>
          <a:bodyPr>
            <a:normAutofit/>
          </a:bodyPr>
          <a:lstStyle/>
          <a:p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62000" y="76200"/>
            <a:ext cx="7772400" cy="609600"/>
          </a:xfrm>
          <a:prstGeom prst="rect">
            <a:avLst/>
          </a:prstGeom>
        </p:spPr>
        <p:txBody>
          <a:bodyPr vert="horz" anchor="b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endParaRPr lang="en-US" sz="3200" dirty="0"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Content Placeholder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4400" y="1641264"/>
            <a:ext cx="4429242" cy="2397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Content Placeholder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641264"/>
            <a:ext cx="4680155" cy="2397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87889" y="3795528"/>
            <a:ext cx="8991600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 smtClean="0">
                <a:solidFill>
                  <a:srgbClr val="FF0000"/>
                </a:solidFill>
              </a:rPr>
              <a:t>                                                                       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05000" y="3974068"/>
            <a:ext cx="64238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 smtClean="0">
                <a:solidFill>
                  <a:srgbClr val="FF0000"/>
                </a:solidFill>
              </a:rPr>
              <a:t>1                                                                        2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981200" y="6564868"/>
            <a:ext cx="64238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>
                <a:solidFill>
                  <a:srgbClr val="FF0000"/>
                </a:solidFill>
              </a:rPr>
              <a:t>3</a:t>
            </a:r>
            <a:r>
              <a:rPr lang="vi-VN" b="1" dirty="0" smtClean="0">
                <a:solidFill>
                  <a:srgbClr val="FF0000"/>
                </a:solidFill>
              </a:rPr>
              <a:t>                                                                        4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2091" y="4267077"/>
            <a:ext cx="4117109" cy="23623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" y="4267200"/>
            <a:ext cx="4257675" cy="2362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7033" y="4267077"/>
            <a:ext cx="4274233" cy="2362323"/>
          </a:xfrm>
          <a:prstGeom prst="rect">
            <a:avLst/>
          </a:prstGeom>
        </p:spPr>
      </p:pic>
      <p:pic>
        <p:nvPicPr>
          <p:cNvPr id="6" name="30 seconds countdown (Đồng hồ đếm ngược 30 giây) - TAB HOM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66800" y="3532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078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878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76201" y="3135868"/>
            <a:ext cx="888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 smtClean="0">
                <a:solidFill>
                  <a:srgbClr val="FF0000"/>
                </a:solidFill>
              </a:rPr>
              <a:t>1- Bệnh viện sản nhi Quảng Ngãi                    2- Siêu thị Vincom Quảng Ngãi                                                                    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412468"/>
            <a:ext cx="906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 smtClean="0"/>
              <a:t>         </a:t>
            </a:r>
            <a:r>
              <a:rPr lang="vi-VN" b="1" dirty="0" smtClean="0">
                <a:solidFill>
                  <a:srgbClr val="FF0000"/>
                </a:solidFill>
              </a:rPr>
              <a:t>3- Đền thờ Bùi Tá Hán                                           4- Chùa Minh Đức </a:t>
            </a:r>
            <a:r>
              <a:rPr lang="vi-VN" dirty="0" smtClean="0">
                <a:solidFill>
                  <a:srgbClr val="FF0000"/>
                </a:solidFill>
              </a:rPr>
              <a:t>                                                     </a:t>
            </a:r>
            <a:r>
              <a:rPr lang="vi-VN" b="1" dirty="0" smtClean="0">
                <a:solidFill>
                  <a:srgbClr val="FF0000"/>
                </a:solidFill>
              </a:rPr>
              <a:t>              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884521" y="56454"/>
            <a:ext cx="12987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 b="1" dirty="0" smtClean="0">
                <a:solidFill>
                  <a:srgbClr val="FF0000"/>
                </a:solidFill>
              </a:rPr>
              <a:t>ĐÁP ÁN: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29" name="Content Placeholder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6389" y="507959"/>
            <a:ext cx="4411411" cy="2616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Content Placeholder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76351"/>
            <a:ext cx="4581559" cy="2647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5" y="3722767"/>
            <a:ext cx="4552250" cy="25256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3316" y="3732003"/>
            <a:ext cx="4404484" cy="252721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355" y="3722767"/>
            <a:ext cx="4570459" cy="25364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354" y="3722767"/>
            <a:ext cx="4570459" cy="253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74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enhgiaovien.com/sites/default/files/styles/700xauto/public/slide2_29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7" y="26709"/>
            <a:ext cx="913159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subTitle" idx="1"/>
          </p:nvPr>
        </p:nvSpPr>
        <p:spPr>
          <a:xfrm>
            <a:off x="1524000" y="1981200"/>
            <a:ext cx="7772400" cy="1199704"/>
          </a:xfrm>
        </p:spPr>
        <p:txBody>
          <a:bodyPr/>
          <a:lstStyle/>
          <a:p>
            <a:pPr algn="ctr"/>
            <a:r>
              <a:rPr lang="vi-VN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Tiết 2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AutoShape 4" descr="Cartoon city landscape vector Vectors images graphic art designs in  editable .ai .eps .svg .cdr format free and easy download unlimit id:522298"/>
          <p:cNvSpPr>
            <a:spLocks noChangeAspect="1" noChangeArrowheads="1"/>
          </p:cNvSpPr>
          <p:nvPr/>
        </p:nvSpPr>
        <p:spPr bwMode="auto">
          <a:xfrm>
            <a:off x="14316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41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A7C0EB1-0050-C067-401A-04950C0AC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10600" cy="1143000"/>
          </a:xfrm>
        </p:spPr>
        <p:txBody>
          <a:bodyPr>
            <a:normAutofit fontScale="90000"/>
          </a:bodyPr>
          <a:lstStyle/>
          <a:p>
            <a:pPr lvl="0" algn="ctr"/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1: </a:t>
            </a:r>
            <a:r>
              <a:rPr lang="vi-VN" sz="36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36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KHÁM 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4400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400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417638"/>
            <a:ext cx="9102436" cy="4525963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vi-VN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 ngôi nhà cao tầng:</a:t>
            </a:r>
          </a:p>
          <a:p>
            <a:pPr>
              <a:buFontTx/>
              <a:buChar char="-"/>
            </a:pPr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Ngôi nhà trên có mấy tầng?</a:t>
            </a:r>
          </a:p>
          <a:p>
            <a:pPr>
              <a:buFontTx/>
              <a:buChar char="-"/>
            </a:pPr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Ngôi nhà được kết hợp bằng những hình khối nào?</a:t>
            </a:r>
          </a:p>
          <a:p>
            <a:pPr>
              <a:buFontTx/>
              <a:buChar char="-"/>
            </a:pPr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Vẻ </a:t>
            </a:r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đẹp của </a:t>
            </a:r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ngôi </a:t>
            </a:r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 được làm bằng chất liệu và màu sắc nào?</a:t>
            </a:r>
            <a:endParaRPr lang="vi-VN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vi-VN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vi-VN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36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Em hãy nêu lại các bước tạo mô hình ngôi nhà cao tầng?</a:t>
            </a:r>
            <a:endParaRPr lang="vi-VN" sz="3200" b="1" dirty="0">
              <a:solidFill>
                <a:srgbClr val="0070C0"/>
              </a:solidFill>
              <a:latin typeface="Times New Roman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vi-VN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 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 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 KIẾN THỨC KĨ NĂNG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13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sz="3200" dirty="0" smtClean="0"/>
              <a:t>Bước 1:Gấp giấy tạo khối mô hình ngôi nhà.</a:t>
            </a:r>
          </a:p>
          <a:p>
            <a:r>
              <a:rPr lang="vi-VN" sz="3200" dirty="0" smtClean="0"/>
              <a:t>Bước 2: Trang trí thêm chi tiết cho mô hình ngôi nhà.</a:t>
            </a:r>
          </a:p>
          <a:p>
            <a:r>
              <a:rPr lang="vi-VN" sz="3200" dirty="0" smtClean="0"/>
              <a:t>Bước 3: Tạo các bộ phận đặc điểm riêng và hoàn thiện mô hình ngôi nhà.</a:t>
            </a: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78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28600" y="198378"/>
            <a:ext cx="8686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vi-VN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ĐỘNG 3: </a:t>
            </a:r>
          </a:p>
          <a:p>
            <a:pPr algn="ctr"/>
            <a:r>
              <a:rPr lang="vi-VN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 </a:t>
            </a:r>
            <a:r>
              <a:rPr lang="vi-VN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 – SÁNG TẠO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76200" y="1152485"/>
            <a:ext cx="9067800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vi-VN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-Tiếp tục thực hành hoàn thiện mô hình nhà cao tầng. </a:t>
            </a:r>
            <a:r>
              <a:rPr lang="vi-VN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Thời gian 5-7 Phút)</a:t>
            </a:r>
          </a:p>
          <a:p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6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i tuyển">
  <a:themeElements>
    <a:clrScheme name="Thi tuyển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Thi tuyển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Thi tuyển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2817</TotalTime>
  <Words>424</Words>
  <Application>Microsoft Office PowerPoint</Application>
  <PresentationFormat>On-screen Show (4:3)</PresentationFormat>
  <Paragraphs>52</Paragraphs>
  <Slides>20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.VnAristote</vt:lpstr>
      <vt:lpstr>.VnCommercial Script</vt:lpstr>
      <vt:lpstr>Arial</vt:lpstr>
      <vt:lpstr>Calibri</vt:lpstr>
      <vt:lpstr>Calibri Light</vt:lpstr>
      <vt:lpstr>Lucida Sans Unicode</vt:lpstr>
      <vt:lpstr>Times New Roman</vt:lpstr>
      <vt:lpstr>Verdana</vt:lpstr>
      <vt:lpstr>Wingdings 2</vt:lpstr>
      <vt:lpstr>Wingdings 3</vt:lpstr>
      <vt:lpstr>Thi tuyển</vt:lpstr>
      <vt:lpstr>3_Office Theme</vt:lpstr>
      <vt:lpstr>PowerPoint Presentation</vt:lpstr>
      <vt:lpstr>                                                                        </vt:lpstr>
      <vt:lpstr>                                                                        </vt:lpstr>
      <vt:lpstr>PowerPoint Presentation</vt:lpstr>
      <vt:lpstr>PowerPoint Presentation</vt:lpstr>
      <vt:lpstr>HOẠT ĐỘNG 1:  KHÁM PHÁ </vt:lpstr>
      <vt:lpstr> HOẠT ĐỘNG 2:  KIẾN TẠO KIẾN THỨC KĨ NĂNG </vt:lpstr>
      <vt:lpstr>PowerPoint Presentation</vt:lpstr>
      <vt:lpstr>PowerPoint Presentation</vt:lpstr>
      <vt:lpstr>PowerPoint Presentation</vt:lpstr>
      <vt:lpstr>PowerPoint Presentation</vt:lpstr>
      <vt:lpstr>HOẠT ĐỘNG 5: VẬN DỤNG SÁNG TẠO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CKK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 8.1 Pro</dc:creator>
  <cp:lastModifiedBy>Asus</cp:lastModifiedBy>
  <cp:revision>138</cp:revision>
  <dcterms:created xsi:type="dcterms:W3CDTF">2020-11-15T13:14:42Z</dcterms:created>
  <dcterms:modified xsi:type="dcterms:W3CDTF">2026-04-09T05:36:01Z</dcterms:modified>
</cp:coreProperties>
</file>