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92" r:id="rId3"/>
    <p:sldId id="266" r:id="rId4"/>
    <p:sldId id="256" r:id="rId5"/>
    <p:sldId id="258" r:id="rId6"/>
    <p:sldId id="283" r:id="rId7"/>
    <p:sldId id="284" r:id="rId8"/>
    <p:sldId id="296" r:id="rId9"/>
    <p:sldId id="297" r:id="rId10"/>
    <p:sldId id="260" r:id="rId11"/>
    <p:sldId id="287" r:id="rId12"/>
    <p:sldId id="288" r:id="rId13"/>
    <p:sldId id="289" r:id="rId14"/>
    <p:sldId id="290" r:id="rId15"/>
    <p:sldId id="285" r:id="rId16"/>
    <p:sldId id="291" r:id="rId17"/>
    <p:sldId id="299" r:id="rId18"/>
    <p:sldId id="259" r:id="rId19"/>
    <p:sldId id="293" r:id="rId20"/>
    <p:sldId id="294" r:id="rId21"/>
    <p:sldId id="295" r:id="rId22"/>
    <p:sldId id="298" r:id="rId23"/>
    <p:sldId id="263" r:id="rId24"/>
    <p:sldId id="264" r:id="rId25"/>
    <p:sldId id="261" r:id="rId26"/>
    <p:sldId id="267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1339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0FD8-0BE9-4F2B-857F-73D2E5FFB92C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E36-98B1-45F1-A1E9-C5C9E844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584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0FD8-0BE9-4F2B-857F-73D2E5FFB92C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E36-98B1-45F1-A1E9-C5C9E844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830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0FD8-0BE9-4F2B-857F-73D2E5FFB92C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E36-98B1-45F1-A1E9-C5C9E844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193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0FD8-0BE9-4F2B-857F-73D2E5FFB92C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E36-98B1-45F1-A1E9-C5C9E844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963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0FD8-0BE9-4F2B-857F-73D2E5FFB92C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E36-98B1-45F1-A1E9-C5C9E844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589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0FD8-0BE9-4F2B-857F-73D2E5FFB92C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E36-98B1-45F1-A1E9-C5C9E844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322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0FD8-0BE9-4F2B-857F-73D2E5FFB92C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E36-98B1-45F1-A1E9-C5C9E844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674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0FD8-0BE9-4F2B-857F-73D2E5FFB92C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E36-98B1-45F1-A1E9-C5C9E844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836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0FD8-0BE9-4F2B-857F-73D2E5FFB92C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E36-98B1-45F1-A1E9-C5C9E844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070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0FD8-0BE9-4F2B-857F-73D2E5FFB92C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E36-98B1-45F1-A1E9-C5C9E844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176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0FD8-0BE9-4F2B-857F-73D2E5FFB92C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E36-98B1-45F1-A1E9-C5C9E844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114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00FD8-0BE9-4F2B-857F-73D2E5FFB92C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22E36-98B1-45F1-A1E9-C5C9E844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492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8" t="2037" r="624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图片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10" t="40370" r="7603" b="8900"/>
          <a:stretch/>
        </p:blipFill>
        <p:spPr>
          <a:xfrm>
            <a:off x="1898247" y="3230413"/>
            <a:ext cx="5569353" cy="3762451"/>
          </a:xfrm>
          <a:prstGeom prst="rect">
            <a:avLst/>
          </a:prstGeom>
        </p:spPr>
      </p:pic>
      <p:pic>
        <p:nvPicPr>
          <p:cNvPr id="7" name="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93"/>
          <a:stretch/>
        </p:blipFill>
        <p:spPr>
          <a:xfrm>
            <a:off x="0" y="6375400"/>
            <a:ext cx="9144000" cy="812800"/>
          </a:xfrm>
          <a:prstGeom prst="rect">
            <a:avLst/>
          </a:prstGeom>
        </p:spPr>
      </p:pic>
      <p:pic>
        <p:nvPicPr>
          <p:cNvPr id="10" name="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91" t="53519" r="1" b="6482"/>
          <a:stretch/>
        </p:blipFill>
        <p:spPr>
          <a:xfrm>
            <a:off x="7753350" y="3670300"/>
            <a:ext cx="1390650" cy="2743201"/>
          </a:xfrm>
          <a:prstGeom prst="rect">
            <a:avLst/>
          </a:prstGeom>
        </p:spPr>
      </p:pic>
      <p:pic>
        <p:nvPicPr>
          <p:cNvPr id="11" name="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67" r="82708" b="15370"/>
          <a:stretch/>
        </p:blipFill>
        <p:spPr>
          <a:xfrm>
            <a:off x="0" y="5542643"/>
            <a:ext cx="1581150" cy="889000"/>
          </a:xfrm>
          <a:prstGeom prst="rect">
            <a:avLst/>
          </a:prstGeom>
        </p:spPr>
      </p:pic>
      <p:pic>
        <p:nvPicPr>
          <p:cNvPr id="16" name="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5934">
            <a:off x="377641" y="507446"/>
            <a:ext cx="505710" cy="48109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 rot="20847942">
            <a:off x="316162" y="344946"/>
            <a:ext cx="8602917" cy="24206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prstTxWarp prst="textWave1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Chào mừng các em đến với tiết học 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M</a:t>
            </a:r>
            <a:r>
              <a: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ĩ thuật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- </a:t>
            </a:r>
            <a:r>
              <a: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Lớp 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3</a:t>
            </a:r>
            <a:r>
              <a:rPr kumimoji="0" lang="vi-VN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 B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/>
              <a:ea typeface="+mn-ea"/>
              <a:cs typeface="Times New Roman" pitchFamily="18" charset="0"/>
            </a:endParaRPr>
          </a:p>
        </p:txBody>
      </p:sp>
      <p:pic>
        <p:nvPicPr>
          <p:cNvPr id="17" name="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/>
        </p:blipFill>
        <p:spPr>
          <a:xfrm>
            <a:off x="669522" y="2490643"/>
            <a:ext cx="2457450" cy="18923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58" y="2843800"/>
            <a:ext cx="914400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651" y="4191000"/>
            <a:ext cx="914400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149" y="2663675"/>
            <a:ext cx="914400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/>
        </p:blipFill>
        <p:spPr>
          <a:xfrm>
            <a:off x="488899" y="-334547"/>
            <a:ext cx="2457450" cy="1892300"/>
          </a:xfrm>
          <a:prstGeom prst="rect">
            <a:avLst/>
          </a:prstGeom>
        </p:spPr>
      </p:pic>
      <p:pic>
        <p:nvPicPr>
          <p:cNvPr id="20" name="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5934">
            <a:off x="2401089" y="311927"/>
            <a:ext cx="570226" cy="730464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0" y="-228600"/>
            <a:ext cx="920750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545" y="2135187"/>
            <a:ext cx="920750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 Box 17">
            <a:extLst>
              <a:ext uri="{FF2B5EF4-FFF2-40B4-BE49-F238E27FC236}">
                <a16:creationId xmlns:a16="http://schemas.microsoft.com/office/drawing/2014/main" xmlns="" id="{D7A762AD-F868-6D4F-FFE5-3982802ACF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134" y="5732690"/>
            <a:ext cx="8342312" cy="5842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>
                <a:alpha val="7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GIÁO VIÊN: </a:t>
            </a:r>
            <a:r>
              <a:rPr lang="vi-VN" altLang="en-US" sz="3200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 QUANG VINH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675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" accel="100000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25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" accel="100000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750"/>
                            </p:stCondLst>
                            <p:childTnLst>
                              <p:par>
                                <p:cTn id="3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75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250"/>
                            </p:stCondLst>
                            <p:childTnLst>
                              <p:par>
                                <p:cTn id="4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1520" y="241484"/>
            <a:ext cx="87067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2:  KIẾN TẠO KIẾN THỨC-KĨ NĂNG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24" y="896119"/>
            <a:ext cx="8778751" cy="57755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37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drawing of a cat&#10;&#10;AI-generated content may be incorrect.">
            <a:extLst>
              <a:ext uri="{FF2B5EF4-FFF2-40B4-BE49-F238E27FC236}">
                <a16:creationId xmlns:a16="http://schemas.microsoft.com/office/drawing/2014/main" xmlns="" id="{0A770593-077E-6A03-F3E6-EB068D7837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8064896" cy="6858000"/>
          </a:xfrm>
        </p:spPr>
      </p:pic>
    </p:spTree>
    <p:extLst>
      <p:ext uri="{BB962C8B-B14F-4D97-AF65-F5344CB8AC3E}">
        <p14:creationId xmlns:p14="http://schemas.microsoft.com/office/powerpoint/2010/main" val="1700125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drawing of a cat&#10;&#10;AI-generated content may be incorrect.">
            <a:extLst>
              <a:ext uri="{FF2B5EF4-FFF2-40B4-BE49-F238E27FC236}">
                <a16:creationId xmlns:a16="http://schemas.microsoft.com/office/drawing/2014/main" xmlns="" id="{6E9012FA-0A6C-D226-EF12-31AAF3FE30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010"/>
            <a:ext cx="7920880" cy="6810366"/>
          </a:xfrm>
        </p:spPr>
      </p:pic>
    </p:spTree>
    <p:extLst>
      <p:ext uri="{BB962C8B-B14F-4D97-AF65-F5344CB8AC3E}">
        <p14:creationId xmlns:p14="http://schemas.microsoft.com/office/powerpoint/2010/main" val="734290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drawing of a cat next to a pair of scissors&#10;&#10;AI-generated content may be incorrect.">
            <a:extLst>
              <a:ext uri="{FF2B5EF4-FFF2-40B4-BE49-F238E27FC236}">
                <a16:creationId xmlns:a16="http://schemas.microsoft.com/office/drawing/2014/main" xmlns="" id="{8BAF19AF-C03E-5FDF-1D40-6C13532378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0"/>
            <a:ext cx="7992888" cy="6858000"/>
          </a:xfrm>
        </p:spPr>
      </p:pic>
    </p:spTree>
    <p:extLst>
      <p:ext uri="{BB962C8B-B14F-4D97-AF65-F5344CB8AC3E}">
        <p14:creationId xmlns:p14="http://schemas.microsoft.com/office/powerpoint/2010/main" val="12576713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C7D6D2A0-3A3D-417E-7AEF-76DC3C5FED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44624"/>
            <a:ext cx="7992889" cy="6813376"/>
          </a:xfrm>
        </p:spPr>
      </p:pic>
    </p:spTree>
    <p:extLst>
      <p:ext uri="{BB962C8B-B14F-4D97-AF65-F5344CB8AC3E}">
        <p14:creationId xmlns:p14="http://schemas.microsoft.com/office/powerpoint/2010/main" val="23501496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1A5E426-2B9B-E005-9E2A-CC3463891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19234D20-7DA1-83B9-DF19-321C4A4D29B4}"/>
              </a:ext>
            </a:extLst>
          </p:cNvPr>
          <p:cNvSpPr/>
          <p:nvPr/>
        </p:nvSpPr>
        <p:spPr>
          <a:xfrm>
            <a:off x="827584" y="1196752"/>
            <a:ext cx="75608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Ghi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nhớ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nhạt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nạ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52678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AE14487-46B5-8DC8-253F-162BD8C95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103573F-15FE-EF0F-4273-65B7B41546F3}"/>
              </a:ext>
            </a:extLst>
          </p:cNvPr>
          <p:cNvSpPr txBox="1"/>
          <p:nvPr/>
        </p:nvSpPr>
        <p:spPr>
          <a:xfrm>
            <a:off x="1907704" y="11967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C945E6B-EAD5-335B-8235-ED6942DA1954}"/>
              </a:ext>
            </a:extLst>
          </p:cNvPr>
          <p:cNvSpPr/>
          <p:nvPr/>
        </p:nvSpPr>
        <p:spPr>
          <a:xfrm>
            <a:off x="1100188" y="135326"/>
            <a:ext cx="70784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HOẠT ĐỘNG 3: LUYỆN TẬP - SÁNG TẠO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7CF04E1-0083-78DD-69A9-4543EF33A716}"/>
              </a:ext>
            </a:extLst>
          </p:cNvPr>
          <p:cNvSpPr/>
          <p:nvPr/>
        </p:nvSpPr>
        <p:spPr>
          <a:xfrm>
            <a:off x="672591" y="496762"/>
            <a:ext cx="79208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Tạo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mặt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Trung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468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1381CD7-C199-9A01-9E9E-8021542E6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AEA87E-0E65-1A9A-7DBF-A524A07F1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6A36B1F-CF2F-6B57-AF36-E42F1A91D3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43943AD-649A-ACD2-91BE-1CA2490B81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" y="17453"/>
            <a:ext cx="9144000" cy="6857999"/>
          </a:xfrm>
          <a:prstGeom prst="rect">
            <a:avLst/>
          </a:prstGeom>
        </p:spPr>
      </p:pic>
      <p:sp>
        <p:nvSpPr>
          <p:cNvPr id="5" name="Tiêu đề 1">
            <a:extLst>
              <a:ext uri="{FF2B5EF4-FFF2-40B4-BE49-F238E27FC236}">
                <a16:creationId xmlns:a16="http://schemas.microsoft.com/office/drawing/2014/main" xmlns="" id="{F894BED2-1B27-CE7B-8160-75B4808A4151}"/>
              </a:ext>
            </a:extLst>
          </p:cNvPr>
          <p:cNvSpPr txBox="1">
            <a:spLocks/>
          </p:cNvSpPr>
          <p:nvPr/>
        </p:nvSpPr>
        <p:spPr>
          <a:xfrm>
            <a:off x="364288" y="497139"/>
            <a:ext cx="8229600" cy="51641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BÀI THAM KHẢO</a:t>
            </a:r>
            <a:endParaRPr kumimoji="0" lang="vi-VN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2979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6" name="Rectangle 5"/>
          <p:cNvSpPr/>
          <p:nvPr/>
        </p:nvSpPr>
        <p:spPr>
          <a:xfrm>
            <a:off x="2787310" y="-27384"/>
            <a:ext cx="37289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endParaRPr lang="en-US" sz="4400" dirty="0"/>
          </a:p>
        </p:txBody>
      </p:sp>
      <p:sp>
        <p:nvSpPr>
          <p:cNvPr id="3" name="AutoShape 2" descr="Cách Làm Mặt Nạ Con Thú - Cách Làm Mặt Nạ Hình Con Thỏ Chơi Trung Th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5" name="AutoShape 4" descr="Cách Làm Mặt Nạ Con Thú - Cách Làm Mặt Nạ Hình Con Thỏ Chơi Trung Th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7" name="AutoShape 6" descr="Cách Làm Mặt Nạ Con Thú - Cách Làm Mặt Nạ Hình Con Thỏ Chơi Trung Th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207" y="789544"/>
            <a:ext cx="7199585" cy="58976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2140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5136A67-6BD2-5B2E-18E9-EA0339449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945BED-4AF6-B41F-960A-D7241969D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A2369744-0C65-7797-517F-C3CC6974FE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E9F2D49-919F-87A2-F96E-6165902A89BE}"/>
              </a:ext>
            </a:extLst>
          </p:cNvPr>
          <p:cNvSpPr/>
          <p:nvPr/>
        </p:nvSpPr>
        <p:spPr>
          <a:xfrm>
            <a:off x="2787310" y="-27384"/>
            <a:ext cx="37289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tham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khảo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AutoShape 2" descr="Cách Làm Mặt Nạ Con Thú - Cách Làm Mặt Nạ Hình Con Thỏ Chơi Trung Thu">
            <a:extLst>
              <a:ext uri="{FF2B5EF4-FFF2-40B4-BE49-F238E27FC236}">
                <a16:creationId xmlns:a16="http://schemas.microsoft.com/office/drawing/2014/main" xmlns="" id="{36B3DEE6-12DA-743B-08B8-150BB58B8B1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AutoShape 4" descr="Cách Làm Mặt Nạ Con Thú - Cách Làm Mặt Nạ Hình Con Thỏ Chơi Trung Thu">
            <a:extLst>
              <a:ext uri="{FF2B5EF4-FFF2-40B4-BE49-F238E27FC236}">
                <a16:creationId xmlns:a16="http://schemas.microsoft.com/office/drawing/2014/main" xmlns="" id="{FFF0E888-A4C4-06D5-E85A-8025D8E664B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AutoShape 6" descr="Cách Làm Mặt Nạ Con Thú - Cách Làm Mặt Nạ Hình Con Thỏ Chơi Trung Thu">
            <a:extLst>
              <a:ext uri="{FF2B5EF4-FFF2-40B4-BE49-F238E27FC236}">
                <a16:creationId xmlns:a16="http://schemas.microsoft.com/office/drawing/2014/main" xmlns="" id="{146BFFFF-A158-6C91-3642-02A7BF6D7C9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105" name="Picture 9">
            <a:extLst>
              <a:ext uri="{FF2B5EF4-FFF2-40B4-BE49-F238E27FC236}">
                <a16:creationId xmlns:a16="http://schemas.microsoft.com/office/drawing/2014/main" xmlns="" id="{26B1F432-35A5-431E-F27C-72C0CC3A9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080" y="830035"/>
            <a:ext cx="6381256" cy="57372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1350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F865F17-7D48-8BB2-D746-7F30ED913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>
            <a:extLst>
              <a:ext uri="{FF2B5EF4-FFF2-40B4-BE49-F238E27FC236}">
                <a16:creationId xmlns:a16="http://schemas.microsoft.com/office/drawing/2014/main" xmlns="" id="{49288868-0E42-F24E-5891-EE971AF51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548680"/>
            <a:ext cx="8064896" cy="3888432"/>
          </a:xfrm>
        </p:spPr>
        <p:txBody>
          <a:bodyPr>
            <a:no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endParaRPr lang="vi-VN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0615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46FC1CE-FD1D-E66B-ED93-C1F512134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943F89-BFBC-3B4A-FEF8-D3E3ED1E4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7713833A-3B61-6E57-46C3-8A2EDFEF71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879833B-165B-E954-4112-2DB737021237}"/>
              </a:ext>
            </a:extLst>
          </p:cNvPr>
          <p:cNvSpPr/>
          <p:nvPr/>
        </p:nvSpPr>
        <p:spPr>
          <a:xfrm>
            <a:off x="2787310" y="-27384"/>
            <a:ext cx="37289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tham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khảo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xmlns="" id="{A532AAB2-3615-6578-0E94-E8D19A42B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735190"/>
            <a:ext cx="6408712" cy="58481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AutoShape 2" descr="Cách Làm Mặt Nạ Con Thú - Cách Làm Mặt Nạ Hình Con Thỏ Chơi Trung Thu">
            <a:extLst>
              <a:ext uri="{FF2B5EF4-FFF2-40B4-BE49-F238E27FC236}">
                <a16:creationId xmlns:a16="http://schemas.microsoft.com/office/drawing/2014/main" xmlns="" id="{FB53859F-A9A5-FC4E-2C10-8622AAB39AB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AutoShape 4" descr="Cách Làm Mặt Nạ Con Thú - Cách Làm Mặt Nạ Hình Con Thỏ Chơi Trung Thu">
            <a:extLst>
              <a:ext uri="{FF2B5EF4-FFF2-40B4-BE49-F238E27FC236}">
                <a16:creationId xmlns:a16="http://schemas.microsoft.com/office/drawing/2014/main" xmlns="" id="{6DE599DB-B5EC-B6BA-EB2F-7CCA5E4E46E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AutoShape 6" descr="Cách Làm Mặt Nạ Con Thú - Cách Làm Mặt Nạ Hình Con Thỏ Chơi Trung Thu">
            <a:extLst>
              <a:ext uri="{FF2B5EF4-FFF2-40B4-BE49-F238E27FC236}">
                <a16:creationId xmlns:a16="http://schemas.microsoft.com/office/drawing/2014/main" xmlns="" id="{BA6B933E-B010-6A03-9F02-ED49C31E8E7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51685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0570CD9-D6BC-9F6A-C05A-C843A498A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E71497-1323-A111-A417-C5C3887F3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75A6C31C-0D78-CEBD-56C0-D75F80255F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BB8AE3EC-C251-66A0-28FA-D81ADC2826BC}"/>
              </a:ext>
            </a:extLst>
          </p:cNvPr>
          <p:cNvSpPr/>
          <p:nvPr/>
        </p:nvSpPr>
        <p:spPr>
          <a:xfrm>
            <a:off x="2787310" y="-27384"/>
            <a:ext cx="37289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tham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khảo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AutoShape 2" descr="Cách Làm Mặt Nạ Con Thú - Cách Làm Mặt Nạ Hình Con Thỏ Chơi Trung Thu">
            <a:extLst>
              <a:ext uri="{FF2B5EF4-FFF2-40B4-BE49-F238E27FC236}">
                <a16:creationId xmlns:a16="http://schemas.microsoft.com/office/drawing/2014/main" xmlns="" id="{BD80B0D4-F2FC-4E76-54EA-060C79031C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AutoShape 4" descr="Cách Làm Mặt Nạ Con Thú - Cách Làm Mặt Nạ Hình Con Thỏ Chơi Trung Thu">
            <a:extLst>
              <a:ext uri="{FF2B5EF4-FFF2-40B4-BE49-F238E27FC236}">
                <a16:creationId xmlns:a16="http://schemas.microsoft.com/office/drawing/2014/main" xmlns="" id="{0D3D044C-70B0-EC47-3C31-7A5D5CA688A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AutoShape 6" descr="Cách Làm Mặt Nạ Con Thú - Cách Làm Mặt Nạ Hình Con Thỏ Chơi Trung Thu">
            <a:extLst>
              <a:ext uri="{FF2B5EF4-FFF2-40B4-BE49-F238E27FC236}">
                <a16:creationId xmlns:a16="http://schemas.microsoft.com/office/drawing/2014/main" xmlns="" id="{F568C92E-F2DE-05B1-1D6B-0A216E279B0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107" name="Picture 11">
            <a:extLst>
              <a:ext uri="{FF2B5EF4-FFF2-40B4-BE49-F238E27FC236}">
                <a16:creationId xmlns:a16="http://schemas.microsoft.com/office/drawing/2014/main" xmlns="" id="{B16B1E38-A45C-AAB9-49AF-05C2B1557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742056"/>
            <a:ext cx="6624736" cy="59993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6679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1923C09-50B6-0960-61EC-E0A09A587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2FB4C6-27BF-B592-49ED-F307F11BC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12EC612-1506-F291-A127-9982B6A64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BA7B716-7478-618E-CA9E-04DCFDB5E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" y="17453"/>
            <a:ext cx="9144000" cy="6857999"/>
          </a:xfrm>
          <a:prstGeom prst="rect">
            <a:avLst/>
          </a:prstGeom>
        </p:spPr>
      </p:pic>
      <p:sp>
        <p:nvSpPr>
          <p:cNvPr id="5" name="Tiêu đề 1">
            <a:extLst>
              <a:ext uri="{FF2B5EF4-FFF2-40B4-BE49-F238E27FC236}">
                <a16:creationId xmlns:a16="http://schemas.microsoft.com/office/drawing/2014/main" xmlns="" id="{E7A93652-53FD-CFFF-3A00-5948F8F55F02}"/>
              </a:ext>
            </a:extLst>
          </p:cNvPr>
          <p:cNvSpPr txBox="1">
            <a:spLocks/>
          </p:cNvSpPr>
          <p:nvPr/>
        </p:nvSpPr>
        <p:spPr>
          <a:xfrm>
            <a:off x="364288" y="497139"/>
            <a:ext cx="8229600" cy="51641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5870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11967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00188" y="135326"/>
            <a:ext cx="70784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3: LUYỆN TẬP - SÁNG TẠO</a:t>
            </a:r>
            <a:endParaRPr lang="en-US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678955" y="705979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Trung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Mung-Trung-Thu-Trieu-Vy">
            <a:hlinkClick r:id="" action="ppaction://media"/>
            <a:extLst>
              <a:ext uri="{FF2B5EF4-FFF2-40B4-BE49-F238E27FC236}">
                <a16:creationId xmlns:a16="http://schemas.microsoft.com/office/drawing/2014/main" xmlns="" id="{3457EECA-AF12-4543-AA06-962D115F2C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1770" y="6053260"/>
            <a:ext cx="609600" cy="609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41142D3-4CD0-DE2E-D477-5D6A213C8F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663" y="1354614"/>
            <a:ext cx="8059611" cy="474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80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9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2683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71600" y="404664"/>
            <a:ext cx="702455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4: PHÂN TÍCH - ĐÁNH GIÁ</a:t>
            </a:r>
          </a:p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2981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xmlns="" id="{C3ACE3AA-3962-487C-8B4E-1FBF2F4FFF2A}"/>
              </a:ext>
            </a:extLst>
          </p:cNvPr>
          <p:cNvSpPr txBox="1">
            <a:spLocks/>
          </p:cNvSpPr>
          <p:nvPr/>
        </p:nvSpPr>
        <p:spPr>
          <a:xfrm>
            <a:off x="1064971" y="188641"/>
            <a:ext cx="7014058" cy="580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5: VẬN DỤNG - PHÁT TRIỂN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5049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" y="685800"/>
            <a:ext cx="86106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HỌC ĐẾN ĐÂY LÀ KẾT THÚC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Chúc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một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ngày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vui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1989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New Microsoft PowerPoint Presentation (online-video-cutter.com)">
            <a:hlinkClick r:id="" action="ppaction://media"/>
            <a:extLst>
              <a:ext uri="{FF2B5EF4-FFF2-40B4-BE49-F238E27FC236}">
                <a16:creationId xmlns:a16="http://schemas.microsoft.com/office/drawing/2014/main" xmlns="" id="{3474F5F8-0723-3584-805D-64FDFB27F8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5516" y="748813"/>
            <a:ext cx="8712968" cy="536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9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13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0977EED-1505-2160-28C7-6FDDB2149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AAD8BCFF-11C1-B09E-CBAD-2EE3FDC027C8}"/>
              </a:ext>
            </a:extLst>
          </p:cNvPr>
          <p:cNvSpPr/>
          <p:nvPr/>
        </p:nvSpPr>
        <p:spPr>
          <a:xfrm>
            <a:off x="89756" y="2636912"/>
            <a:ext cx="896448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Bài</a:t>
            </a:r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1: </a:t>
            </a:r>
            <a:r>
              <a:rPr lang="en-US" sz="54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Mặt</a:t>
            </a:r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54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nạ</a:t>
            </a:r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Trung </a:t>
            </a:r>
            <a:r>
              <a:rPr lang="en-US" sz="54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thu</a:t>
            </a:r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(</a:t>
            </a:r>
            <a:r>
              <a:rPr lang="en-US" sz="54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tiết</a:t>
            </a:r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1)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5790" y="1268760"/>
            <a:ext cx="835242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CHỦ ĐỀ 2: MÙA THU QUÊ EM</a:t>
            </a:r>
            <a:endParaRPr lang="en-US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198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92505" y="55689"/>
            <a:ext cx="55589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1: KHÁM PHÁ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-52192" y="9075911"/>
            <a:ext cx="71000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Khuôn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1470" y="5301208"/>
            <a:ext cx="18473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5" descr="Nặng lòng lưu giữ nghề truyền thống làm mặt nạ trung thu - Báo Quảng Ninh  điện t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30" y="1037377"/>
            <a:ext cx="8347211" cy="57649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iêu đề 1">
            <a:extLst>
              <a:ext uri="{FF2B5EF4-FFF2-40B4-BE49-F238E27FC236}">
                <a16:creationId xmlns:a16="http://schemas.microsoft.com/office/drawing/2014/main" xmlns="" id="{7E895CA5-F6EB-8694-8AEF-F10C009745DF}"/>
              </a:ext>
            </a:extLst>
          </p:cNvPr>
          <p:cNvSpPr txBox="1">
            <a:spLocks/>
          </p:cNvSpPr>
          <p:nvPr/>
        </p:nvSpPr>
        <p:spPr>
          <a:xfrm>
            <a:off x="488070" y="514157"/>
            <a:ext cx="8229600" cy="5232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>
                <a:solidFill>
                  <a:srgbClr val="0070C0"/>
                </a:solidFill>
              </a:rPr>
              <a:t>Khám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phá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đồ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chơi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trong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tết</a:t>
            </a:r>
            <a:r>
              <a:rPr lang="en-US" sz="3200" b="1" dirty="0">
                <a:solidFill>
                  <a:srgbClr val="0070C0"/>
                </a:solidFill>
              </a:rPr>
              <a:t> Trung </a:t>
            </a:r>
            <a:r>
              <a:rPr lang="en-US" sz="3200" b="1" dirty="0" err="1">
                <a:solidFill>
                  <a:srgbClr val="0070C0"/>
                </a:solidFill>
              </a:rPr>
              <a:t>thu</a:t>
            </a:r>
            <a:endParaRPr lang="vi-VN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520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E2BCE55-08EC-FD7D-293B-F7E1F7187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EC46218-8ACD-6572-36D2-048BFE25D6CF}"/>
              </a:ext>
            </a:extLst>
          </p:cNvPr>
          <p:cNvSpPr txBox="1"/>
          <p:nvPr/>
        </p:nvSpPr>
        <p:spPr>
          <a:xfrm>
            <a:off x="517912" y="1412776"/>
            <a:ext cx="79425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3600" b="1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nạ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3600" b="1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nạ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3600" b="1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Các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nạ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nạ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Trung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D3AA8FF-70CC-E9D3-8E77-DE3E60FD054E}"/>
              </a:ext>
            </a:extLst>
          </p:cNvPr>
          <p:cNvSpPr txBox="1"/>
          <p:nvPr/>
        </p:nvSpPr>
        <p:spPr>
          <a:xfrm>
            <a:off x="-52192" y="9075911"/>
            <a:ext cx="71000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Khuôn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mặt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F67A8E5-A6CC-C4F5-4DBF-B4B4F05A8685}"/>
              </a:ext>
            </a:extLst>
          </p:cNvPr>
          <p:cNvSpPr txBox="1"/>
          <p:nvPr/>
        </p:nvSpPr>
        <p:spPr>
          <a:xfrm>
            <a:off x="281470" y="5301208"/>
            <a:ext cx="18473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Tiêu đề 1">
            <a:extLst>
              <a:ext uri="{FF2B5EF4-FFF2-40B4-BE49-F238E27FC236}">
                <a16:creationId xmlns:a16="http://schemas.microsoft.com/office/drawing/2014/main" xmlns="" id="{FB9D6BEB-06B7-41A5-9ECD-C2F609225C77}"/>
              </a:ext>
            </a:extLst>
          </p:cNvPr>
          <p:cNvSpPr txBox="1">
            <a:spLocks/>
          </p:cNvSpPr>
          <p:nvPr/>
        </p:nvSpPr>
        <p:spPr>
          <a:xfrm>
            <a:off x="364288" y="497139"/>
            <a:ext cx="8229600" cy="5232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>
                <a:solidFill>
                  <a:srgbClr val="0070C0"/>
                </a:solidFill>
              </a:rPr>
              <a:t>Câu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hỏi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thảo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luận</a:t>
            </a:r>
            <a:r>
              <a:rPr lang="en-US" sz="3200" b="1" dirty="0">
                <a:solidFill>
                  <a:srgbClr val="0070C0"/>
                </a:solidFill>
              </a:rPr>
              <a:t>:</a:t>
            </a:r>
            <a:endParaRPr lang="vi-VN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275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6181237-14E4-152F-3FF7-035263844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1878102-19EC-2CAF-0FE0-C5561E44110E}"/>
              </a:ext>
            </a:extLst>
          </p:cNvPr>
          <p:cNvSpPr txBox="1"/>
          <p:nvPr/>
        </p:nvSpPr>
        <p:spPr>
          <a:xfrm>
            <a:off x="1792505" y="55689"/>
            <a:ext cx="55589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HOẠT ĐỘNG 1: KHÁM PHÁ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2B49998-099F-6520-50E1-1AFE11339342}"/>
              </a:ext>
            </a:extLst>
          </p:cNvPr>
          <p:cNvSpPr txBox="1"/>
          <p:nvPr/>
        </p:nvSpPr>
        <p:spPr>
          <a:xfrm>
            <a:off x="-52192" y="9075911"/>
            <a:ext cx="71000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Khuôn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mặt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486C4FA-F2F0-CE4D-3BBF-9B5420384E1A}"/>
              </a:ext>
            </a:extLst>
          </p:cNvPr>
          <p:cNvSpPr txBox="1"/>
          <p:nvPr/>
        </p:nvSpPr>
        <p:spPr>
          <a:xfrm>
            <a:off x="281470" y="5301208"/>
            <a:ext cx="18473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5" descr="Nặng lòng lưu giữ nghề truyền thống làm mặt nạ trung thu - Báo Quảng Ninh  điện tử">
            <a:extLst>
              <a:ext uri="{FF2B5EF4-FFF2-40B4-BE49-F238E27FC236}">
                <a16:creationId xmlns:a16="http://schemas.microsoft.com/office/drawing/2014/main" xmlns="" id="{AFF85172-4403-2553-4DFD-F5BC53BD4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636396"/>
            <a:ext cx="5328592" cy="5456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583F51A-F706-1D85-D4EF-BF9F827EEA5E}"/>
              </a:ext>
            </a:extLst>
          </p:cNvPr>
          <p:cNvSpPr txBox="1"/>
          <p:nvPr/>
        </p:nvSpPr>
        <p:spPr>
          <a:xfrm>
            <a:off x="5554927" y="368639"/>
            <a:ext cx="3409562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3200" b="1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nạ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3200" b="1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nạ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3200" b="1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Các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nạ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nạ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Trung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942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C57AE1-C72A-A464-9792-9A2E8D7AD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30AB982-1826-CB1D-ACA1-EE9EA0541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0F230B0-042E-498B-BC41-273B8D731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" y="17453"/>
            <a:ext cx="9144000" cy="6857999"/>
          </a:xfrm>
          <a:prstGeom prst="rect">
            <a:avLst/>
          </a:prstGeom>
        </p:spPr>
      </p:pic>
      <p:sp>
        <p:nvSpPr>
          <p:cNvPr id="5" name="Tiêu đề 1">
            <a:extLst>
              <a:ext uri="{FF2B5EF4-FFF2-40B4-BE49-F238E27FC236}">
                <a16:creationId xmlns:a16="http://schemas.microsoft.com/office/drawing/2014/main" xmlns="" id="{ED1D32DE-0989-BC19-C00D-F8C4275E32A6}"/>
              </a:ext>
            </a:extLst>
          </p:cNvPr>
          <p:cNvSpPr txBox="1">
            <a:spLocks/>
          </p:cNvSpPr>
          <p:nvPr/>
        </p:nvSpPr>
        <p:spPr>
          <a:xfrm>
            <a:off x="364288" y="497139"/>
            <a:ext cx="8229600" cy="51641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CHƠI:</a:t>
            </a:r>
          </a:p>
          <a:p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PHÓNG VIÊN NHÍ</a:t>
            </a:r>
            <a:endParaRPr lang="vi-VN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376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A48E6D0-EAAC-4613-C962-AF5479D1D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A5EE00-DC66-AB0B-9F3C-0A53460A5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565BE63-985A-BD2F-50BE-B75C8548A5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907515E-C55D-8B92-9692-F3FC963A70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" y="17453"/>
            <a:ext cx="9144000" cy="6857999"/>
          </a:xfrm>
          <a:prstGeom prst="rect">
            <a:avLst/>
          </a:prstGeom>
        </p:spPr>
      </p:pic>
      <p:sp>
        <p:nvSpPr>
          <p:cNvPr id="5" name="Tiêu đề 1">
            <a:extLst>
              <a:ext uri="{FF2B5EF4-FFF2-40B4-BE49-F238E27FC236}">
                <a16:creationId xmlns:a16="http://schemas.microsoft.com/office/drawing/2014/main" xmlns="" id="{D0564F09-37FD-D564-3F71-4E864789867A}"/>
              </a:ext>
            </a:extLst>
          </p:cNvPr>
          <p:cNvSpPr txBox="1">
            <a:spLocks/>
          </p:cNvSpPr>
          <p:nvPr/>
        </p:nvSpPr>
        <p:spPr>
          <a:xfrm>
            <a:off x="364288" y="497139"/>
            <a:ext cx="8229600" cy="51641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3715804-146B-A9C1-140D-65B9CF21C569}"/>
              </a:ext>
            </a:extLst>
          </p:cNvPr>
          <p:cNvSpPr txBox="1"/>
          <p:nvPr/>
        </p:nvSpPr>
        <p:spPr>
          <a:xfrm>
            <a:off x="971600" y="1897324"/>
            <a:ext cx="727280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1" u="sng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600" b="1" u="sng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3600" b="1" u="sng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Trung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lồng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nạ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Trung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709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677</TotalTime>
  <Words>388</Words>
  <Application>Microsoft Office PowerPoint</Application>
  <PresentationFormat>On-screen Show (4:3)</PresentationFormat>
  <Paragraphs>39</Paragraphs>
  <Slides>26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.VnTime</vt:lpstr>
      <vt:lpstr>Arial</vt:lpstr>
      <vt:lpstr>Calibri</vt:lpstr>
      <vt:lpstr>Times New Roman</vt:lpstr>
      <vt:lpstr>Office Theme</vt:lpstr>
      <vt:lpstr>PowerPoint Presentation</vt:lpstr>
      <vt:lpstr>Khởi động: Hát bài: Chiếc đèn ông sao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21AK22.COM</dc:creator>
  <cp:lastModifiedBy>Asus</cp:lastModifiedBy>
  <cp:revision>81</cp:revision>
  <dcterms:created xsi:type="dcterms:W3CDTF">2021-07-22T08:52:25Z</dcterms:created>
  <dcterms:modified xsi:type="dcterms:W3CDTF">2026-05-21T14:21:34Z</dcterms:modified>
</cp:coreProperties>
</file>