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6" r:id="rId2"/>
  </p:sldMasterIdLst>
  <p:notesMasterIdLst>
    <p:notesMasterId r:id="rId26"/>
  </p:notesMasterIdLst>
  <p:sldIdLst>
    <p:sldId id="387" r:id="rId3"/>
    <p:sldId id="356" r:id="rId4"/>
    <p:sldId id="329" r:id="rId5"/>
    <p:sldId id="417" r:id="rId6"/>
    <p:sldId id="414" r:id="rId7"/>
    <p:sldId id="389" r:id="rId8"/>
    <p:sldId id="392" r:id="rId9"/>
    <p:sldId id="413" r:id="rId10"/>
    <p:sldId id="415" r:id="rId11"/>
    <p:sldId id="416" r:id="rId12"/>
    <p:sldId id="391" r:id="rId13"/>
    <p:sldId id="419" r:id="rId14"/>
    <p:sldId id="401" r:id="rId15"/>
    <p:sldId id="420" r:id="rId16"/>
    <p:sldId id="403" r:id="rId17"/>
    <p:sldId id="404" r:id="rId18"/>
    <p:sldId id="406" r:id="rId19"/>
    <p:sldId id="405" r:id="rId20"/>
    <p:sldId id="407" r:id="rId21"/>
    <p:sldId id="410" r:id="rId22"/>
    <p:sldId id="408" r:id="rId23"/>
    <p:sldId id="418" r:id="rId24"/>
    <p:sldId id="35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0D7D"/>
    <a:srgbClr val="FF3300"/>
    <a:srgbClr val="FF6600"/>
    <a:srgbClr val="F3F7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9" autoAdjust="0"/>
    <p:restoredTop sz="94660"/>
  </p:normalViewPr>
  <p:slideViewPr>
    <p:cSldViewPr snapToGrid="0">
      <p:cViewPr varScale="1">
        <p:scale>
          <a:sx n="57" d="100"/>
          <a:sy n="57" d="100"/>
        </p:scale>
        <p:origin x="69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09EB49-1CE7-4D1B-8420-8B2C2217A03E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09BB5-CD3B-4218-B1C2-15D08104C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7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8E30390-D036-8B68-BCD8-42EE19022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xmlns="" id="{136D0602-48CE-E9BE-D33C-128B31DB2E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xmlns="" id="{653102C8-5FAB-97D8-0EB0-4BF3740DA4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95AF2827-0030-E82C-80FE-214ABCAEBF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0E0A07-2C1C-45C5-985B-D6CD99FDD0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2601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09BB5-CD3B-4218-B1C2-15D08104C56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2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16287EC-26FC-37F2-B9E7-201E167ED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xmlns="" id="{5F2783C8-ADB3-A939-23F1-66282EF372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xmlns="" id="{3230CC43-7FA1-53B8-ABB5-62A9D132F8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6AE2B3D8-6D63-B419-F920-C4C574D45B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0E0A07-2C1C-45C5-985B-D6CD99FDD0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87528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0D2F3AE-F4AE-0A31-DEF4-970A31C0B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xmlns="" id="{720BDD97-86FE-C4E5-DCE1-29B42215F3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xmlns="" id="{8787C6A8-DE4C-2B8F-FBD7-33E666B49B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7989645E-E610-5940-654B-D01A22FF6E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0E0A07-2C1C-45C5-985B-D6CD99FDD0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7928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FED59-6CF3-44FB-8807-D84BA358BC12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BD54-785E-4A38-8CB3-65F123B1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443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FED59-6CF3-44FB-8807-D84BA358BC12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BD54-785E-4A38-8CB3-65F123B1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850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FED59-6CF3-44FB-8807-D84BA358BC12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BD54-785E-4A38-8CB3-65F123B1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9855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BF2EEBC-FDDB-6797-DAD7-7B9F85710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10D44-C0F1-4C05-AD42-F1AD1CCDE152}" type="datetimeFigureOut">
              <a:rPr lang="en-US"/>
              <a:pPr>
                <a:defRPr/>
              </a:pPr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383911C-2917-F61C-C4DE-F709969A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F756276-C95E-254D-B370-227556325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9CE5E-0AE8-4359-9878-762F2CEED8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9017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C69C055-78E2-4C95-BC7A-56AE165D5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59153-93E5-4F13-AC80-5765DB06DDD3}" type="datetimeFigureOut">
              <a:rPr lang="en-US"/>
              <a:pPr>
                <a:defRPr/>
              </a:pPr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E447BB3-1D9D-50DC-698B-689BDBF26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6F4DB05-CD4D-43EA-DC48-AFC2D4A16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81B8E-D3EA-4A4A-AD28-30D2729C80F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0296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BE16169-4E06-1B15-C0A4-748A11012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A17BF-740F-4D24-949C-44EEBFC74E56}" type="datetimeFigureOut">
              <a:rPr lang="en-US"/>
              <a:pPr>
                <a:defRPr/>
              </a:pPr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B7D79C7-E942-6A73-A464-F662D7CC4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407007D-85C9-66A4-B552-E21C92187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01D79-5CE4-4A6B-85D2-39042D34A5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61981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CD412CE9-5292-2B31-2ECE-0E8DEACFC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21D67-F996-433C-AA56-287AE8FD0D19}" type="datetimeFigureOut">
              <a:rPr lang="en-US"/>
              <a:pPr>
                <a:defRPr/>
              </a:pPr>
              <a:t>5/21/2026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EFF58B6C-2C61-C25B-38D3-026115C08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C483E13D-2B71-E353-14B5-6FE5552ED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6AFF8E-4549-471C-AD95-A678B9E9425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20426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843F8DD0-068C-3C0A-C7B1-50BB3091A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04B411-AFB7-432D-ADC7-7FAC3512997A}" type="datetimeFigureOut">
              <a:rPr lang="en-US"/>
              <a:pPr>
                <a:defRPr/>
              </a:pPr>
              <a:t>5/21/2026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5FF7E74F-745F-7FE4-9698-626E2A7DD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C505245C-A816-D468-892E-5F8E781B4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58D55-A389-4655-909E-1BBC0BF4EF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49380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6ECD0F23-59BD-0C68-4C64-D42414A81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EE709-616E-4380-8D16-33642C5CA8B9}" type="datetimeFigureOut">
              <a:rPr lang="en-US"/>
              <a:pPr>
                <a:defRPr/>
              </a:pPr>
              <a:t>5/21/2026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F392463A-80D4-1182-71E5-30BBC0923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80D9D6F0-77B5-8CAB-CCEB-BAA878268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C2BD19-3917-4AE1-8EA1-7DC69D6325E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31336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94915452-AE95-DF08-A996-ABCF2A88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6ED33-2E5D-4E2A-95E0-4B136CEB230E}" type="datetimeFigureOut">
              <a:rPr lang="en-US"/>
              <a:pPr>
                <a:defRPr/>
              </a:pPr>
              <a:t>5/21/2026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A8E0DDEC-3BDA-1C9F-454C-4C106C7F3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198F4787-F773-288B-7DA3-2C797CC40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6413E-006E-4640-A669-7EE2D8E3C8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01033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E790D0D5-68AA-4544-3691-8497FAE4B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C149FD-459E-4E0A-8A1D-226348A6500D}" type="datetimeFigureOut">
              <a:rPr lang="en-US"/>
              <a:pPr>
                <a:defRPr/>
              </a:pPr>
              <a:t>5/21/2026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142F8201-2E1A-3DE2-DB01-2F0515928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42AE7D9D-D66C-0984-CC45-EBFD4B5C3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C75B5-C907-408B-B55A-951161ADD6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9738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FED59-6CF3-44FB-8807-D84BA358BC12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BD54-785E-4A38-8CB3-65F123B1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739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D8D4B937-6160-5A1C-F597-6897DF15A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5CEC1B-750C-4268-AE9D-20FC0BE72EF0}" type="datetimeFigureOut">
              <a:rPr lang="en-US"/>
              <a:pPr>
                <a:defRPr/>
              </a:pPr>
              <a:t>5/21/2026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B5444B99-6130-0801-3872-4CD6CE2D6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9059C243-4FD4-6670-BFFA-E5498DA2C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0116F-FC22-4282-9DF4-6F8D6EFCBC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7248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40D540C-F06C-8574-F3B0-DCBCBF249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0E349-4EEF-44ED-97BA-369EEC22210D}" type="datetimeFigureOut">
              <a:rPr lang="en-US"/>
              <a:pPr>
                <a:defRPr/>
              </a:pPr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AE7A379-58E5-56B4-692F-9091A615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EE68751-7C6C-53F3-ECA3-FAE7CA7D5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C9BEF-FA24-4CBD-8D45-3F4321EC66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11153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47B0EB-CC99-EFAE-8732-A0C06E70D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7F07C-3FAB-47FC-8132-B5EAE43D854E}" type="datetimeFigureOut">
              <a:rPr lang="en-US"/>
              <a:pPr>
                <a:defRPr/>
              </a:pPr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596776B-C7FA-7A4D-2141-282DC28CB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7F6F9F1-520D-A25C-8024-418DA8546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1F287C-CB86-410F-A5CC-3BDD09F458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0118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FED59-6CF3-44FB-8807-D84BA358BC12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BD54-785E-4A38-8CB3-65F123B1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853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FED59-6CF3-44FB-8807-D84BA358BC12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BD54-785E-4A38-8CB3-65F123B1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05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FED59-6CF3-44FB-8807-D84BA358BC12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BD54-785E-4A38-8CB3-65F123B1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459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FED59-6CF3-44FB-8807-D84BA358BC12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BD54-785E-4A38-8CB3-65F123B1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372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FED59-6CF3-44FB-8807-D84BA358BC12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BD54-785E-4A38-8CB3-65F123B1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418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FED59-6CF3-44FB-8807-D84BA358BC12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BD54-785E-4A38-8CB3-65F123B1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762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FED59-6CF3-44FB-8807-D84BA358BC12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BD54-785E-4A38-8CB3-65F123B1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182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FED59-6CF3-44FB-8807-D84BA358BC12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2BD54-785E-4A38-8CB3-65F123B1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806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xmlns="" id="{61F643A9-0A01-7534-F0AE-91552774F5D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xmlns="" id="{C8D1D982-0589-04FF-A779-81A539DE06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209B0F8-A109-942F-9832-1F9B85E9A7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chemeClr val="tx1">
                    <a:tint val="7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7AEE678-FE9C-4C18-B17E-DF396D759A76}" type="datetimeFigureOut">
              <a:rPr lang="en-US"/>
              <a:pPr>
                <a:defRPr/>
              </a:pPr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C861F80-1C30-F0B4-1250-D0485E4940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900">
                <a:solidFill>
                  <a:schemeClr val="tx1">
                    <a:tint val="7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E348CFB-164B-1A08-DBB1-D3C0F30FD0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483BCC3-7F2A-463F-914D-F36D0E40405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9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p3"/><Relationship Id="rId2" Type="http://schemas.microsoft.com/office/2007/relationships/media" Target="../media/media3.mp3"/><Relationship Id="rId1" Type="http://schemas.openxmlformats.org/officeDocument/2006/relationships/tags" Target="../tags/tag9.xml"/><Relationship Id="rId6" Type="http://schemas.openxmlformats.org/officeDocument/2006/relationships/image" Target="../media/image19.png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video" Target="../media/media4.mp4"/><Relationship Id="rId7" Type="http://schemas.openxmlformats.org/officeDocument/2006/relationships/image" Target="../media/image3.png"/><Relationship Id="rId2" Type="http://schemas.microsoft.com/office/2007/relationships/media" Target="../media/media4.mp4"/><Relationship Id="rId1" Type="http://schemas.openxmlformats.org/officeDocument/2006/relationships/tags" Target="../tags/tag12.xml"/><Relationship Id="rId6" Type="http://schemas.openxmlformats.org/officeDocument/2006/relationships/slideLayout" Target="../slideLayouts/slideLayout1.xml"/><Relationship Id="rId5" Type="http://schemas.openxmlformats.org/officeDocument/2006/relationships/audio" Target="../media/media5.mp3"/><Relationship Id="rId4" Type="http://schemas.microsoft.com/office/2007/relationships/media" Target="../media/media5.mp3"/><Relationship Id="rId9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Posted Image">
            <a:extLst>
              <a:ext uri="{FF2B5EF4-FFF2-40B4-BE49-F238E27FC236}">
                <a16:creationId xmlns:a16="http://schemas.microsoft.com/office/drawing/2014/main" xmlns="" id="{A81D5CF4-233E-0FEC-6166-7C0A0A841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9" name="Rectangle 7">
            <a:extLst>
              <a:ext uri="{FF2B5EF4-FFF2-40B4-BE49-F238E27FC236}">
                <a16:creationId xmlns:a16="http://schemas.microsoft.com/office/drawing/2014/main" xmlns="" id="{2D9165D3-8A20-6820-AA57-E0267C8F16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9900" y="4914901"/>
            <a:ext cx="6172200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57175" indent="-257175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en-US" altLang="en-US" sz="2100" b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WordArt 13">
            <a:extLst>
              <a:ext uri="{FF2B5EF4-FFF2-40B4-BE49-F238E27FC236}">
                <a16:creationId xmlns:a16="http://schemas.microsoft.com/office/drawing/2014/main" xmlns="" id="{118803BA-CCB5-B8A9-1EA6-B177B83984E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29031" y="442452"/>
            <a:ext cx="10166555" cy="6415547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700" b="1" kern="10" dirty="0">
                <a:ln w="9525" cap="sq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QUÝ THẦY CÔ VỀ DỰ GIỜ THĂM LỚP </a:t>
            </a:r>
          </a:p>
        </p:txBody>
      </p:sp>
      <p:sp>
        <p:nvSpPr>
          <p:cNvPr id="9" name="Text Box 17">
            <a:extLst>
              <a:ext uri="{FF2B5EF4-FFF2-40B4-BE49-F238E27FC236}">
                <a16:creationId xmlns:a16="http://schemas.microsoft.com/office/drawing/2014/main" xmlns="" id="{8DA09CE8-8595-6127-3948-A9AEE59ECC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7993" y="6082491"/>
            <a:ext cx="8342312" cy="5842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>
                <a:alpha val="7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3200" b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 VIÊN: </a:t>
            </a:r>
            <a:r>
              <a:rPr lang="vi-VN" altLang="en-US" sz="3200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 QUANG VINH</a:t>
            </a:r>
            <a:endParaRPr lang="en-US" altLang="en-US" sz="3200" b="1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xmlns="" id="{BCEC97B7-A123-F956-20E2-EE6F266C60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2928" y="2501471"/>
            <a:ext cx="6452443" cy="70788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>
                <a:alpha val="7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 MĨ THUẬT - </a:t>
            </a:r>
            <a:r>
              <a:rPr lang="en-US" altLang="en-US" sz="40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 4</a:t>
            </a:r>
            <a:endParaRPr lang="en-US" altLang="en-US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Box 17">
            <a:extLst>
              <a:ext uri="{FF2B5EF4-FFF2-40B4-BE49-F238E27FC236}">
                <a16:creationId xmlns:a16="http://schemas.microsoft.com/office/drawing/2014/main" xmlns="" id="{EA43488D-7DF7-A883-4288-D455DBBFCD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9900" y="3851484"/>
            <a:ext cx="6172200" cy="70788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>
                <a:alpha val="7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40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 HỌC </a:t>
            </a:r>
            <a:r>
              <a:rPr lang="vi-VN" altLang="en-US" sz="40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en-US" altLang="en-US" sz="40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altLang="en-US" sz="40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endParaRPr lang="en-US" altLang="en-US" sz="4000" b="1" dirty="0">
              <a:solidFill>
                <a:srgbClr val="5B9BD5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Tm="692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250" autoRev="1" fill="hold"/>
                                        <p:tgtEl>
                                          <p:spTgt spid="645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66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250" autoRev="1" fill="hold"/>
                                        <p:tgtEl>
                                          <p:spTgt spid="645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66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250" autoRev="1" fill="hold"/>
                                        <p:tgtEl>
                                          <p:spTgt spid="645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9" grpId="0" build="p"/>
      <p:bldP spid="9" grpId="0"/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0DF0028-2072-D1E7-9D91-62EAF8414D6A}"/>
              </a:ext>
            </a:extLst>
          </p:cNvPr>
          <p:cNvSpPr txBox="1"/>
          <p:nvPr/>
        </p:nvSpPr>
        <p:spPr>
          <a:xfrm>
            <a:off x="102637" y="1744826"/>
            <a:ext cx="114579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HOẠT ĐỘNG 2: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KIẾN TẠO KIẾN THỨC – KĨ NĂNG.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bước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tạo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trang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trí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rông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88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A92EA38-ABA0-9525-3299-97EBE6E13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traw hut with a roof&#10;&#10;AI-generated content may be incorrect.">
            <a:extLst>
              <a:ext uri="{FF2B5EF4-FFF2-40B4-BE49-F238E27FC236}">
                <a16:creationId xmlns:a16="http://schemas.microsoft.com/office/drawing/2014/main" xmlns="" id="{A7C4F821-1536-02B3-9280-9CCA7B4AB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951" y="608886"/>
            <a:ext cx="2699701" cy="3521955"/>
          </a:xfrm>
          <a:prstGeom prst="rect">
            <a:avLst/>
          </a:prstGeom>
        </p:spPr>
      </p:pic>
      <p:pic>
        <p:nvPicPr>
          <p:cNvPr id="5" name="Picture 4" descr="A painting of a hut and trees&#10;&#10;AI-generated content may be incorrect.">
            <a:extLst>
              <a:ext uri="{FF2B5EF4-FFF2-40B4-BE49-F238E27FC236}">
                <a16:creationId xmlns:a16="http://schemas.microsoft.com/office/drawing/2014/main" xmlns="" id="{2934BF1A-5A7D-4CA6-1DB5-325CB2F307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865" y="3997816"/>
            <a:ext cx="3657600" cy="2682049"/>
          </a:xfrm>
          <a:prstGeom prst="rect">
            <a:avLst/>
          </a:prstGeom>
        </p:spPr>
      </p:pic>
      <p:pic>
        <p:nvPicPr>
          <p:cNvPr id="7" name="Picture 6" descr="A cut out of a bottle&#10;&#10;AI-generated content may be incorrect.">
            <a:extLst>
              <a:ext uri="{FF2B5EF4-FFF2-40B4-BE49-F238E27FC236}">
                <a16:creationId xmlns:a16="http://schemas.microsoft.com/office/drawing/2014/main" xmlns="" id="{47A98266-8FF1-66FF-AE2E-36FDFA640E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55" y="475861"/>
            <a:ext cx="2451650" cy="3521955"/>
          </a:xfrm>
          <a:prstGeom prst="rect">
            <a:avLst/>
          </a:prstGeom>
        </p:spPr>
      </p:pic>
      <p:pic>
        <p:nvPicPr>
          <p:cNvPr id="13" name="Picture 12" descr="A painting of a house and mountains&#10;&#10;AI-generated content may be incorrect.">
            <a:extLst>
              <a:ext uri="{FF2B5EF4-FFF2-40B4-BE49-F238E27FC236}">
                <a16:creationId xmlns:a16="http://schemas.microsoft.com/office/drawing/2014/main" xmlns="" id="{DDE07E66-D73B-F18B-0A94-8AA892D5EF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865" y="699796"/>
            <a:ext cx="3586566" cy="24341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A18123C-9975-2C1B-10DA-F4367E87ABF0}"/>
              </a:ext>
            </a:extLst>
          </p:cNvPr>
          <p:cNvSpPr txBox="1"/>
          <p:nvPr/>
        </p:nvSpPr>
        <p:spPr>
          <a:xfrm>
            <a:off x="334404" y="4434738"/>
            <a:ext cx="25893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Bước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Lựa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chọn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phù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hợp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vẽ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cắt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bộ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phận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rông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3E39C11-FD81-5636-A15D-9DFF2513F50A}"/>
              </a:ext>
            </a:extLst>
          </p:cNvPr>
          <p:cNvSpPr txBox="1"/>
          <p:nvPr/>
        </p:nvSpPr>
        <p:spPr>
          <a:xfrm>
            <a:off x="3247351" y="4434738"/>
            <a:ext cx="25893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Ghép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bộ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phận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trang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trí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đặc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điểm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riêng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rông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87E4390-2194-FC3C-C91B-5984A5DD9229}"/>
              </a:ext>
            </a:extLst>
          </p:cNvPr>
          <p:cNvSpPr txBox="1"/>
          <p:nvPr/>
        </p:nvSpPr>
        <p:spPr>
          <a:xfrm>
            <a:off x="9763432" y="1182658"/>
            <a:ext cx="21532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Bước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Tạo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gian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phía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sau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rông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2059EF3-704E-F3DD-742F-CBBFE2E98394}"/>
              </a:ext>
            </a:extLst>
          </p:cNvPr>
          <p:cNvSpPr txBox="1"/>
          <p:nvPr/>
        </p:nvSpPr>
        <p:spPr>
          <a:xfrm>
            <a:off x="9989572" y="4214386"/>
            <a:ext cx="215326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Dán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rông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tạo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thêm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cảnh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phía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trước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ngôi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hoàn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thiện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sản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phẩm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81276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456E7A4-D97A-9202-E64F-12B344014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28F3678-D9F5-61A5-022C-405A028684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9227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45"/>
    </mc:Choice>
    <mc:Fallback xmlns="">
      <p:transition spd="slow" advTm="38945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D8D4878-676A-93C1-08BD-771262539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C4D08E9-B203-1F97-4617-BC9738E59CA0}"/>
              </a:ext>
            </a:extLst>
          </p:cNvPr>
          <p:cNvSpPr txBox="1"/>
          <p:nvPr/>
        </p:nvSpPr>
        <p:spPr>
          <a:xfrm>
            <a:off x="816144" y="186934"/>
            <a:ext cx="105597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*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diễn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tả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bề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mặt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chất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DF1403D3-F55C-25F9-E73C-656ADDB17A04}"/>
              </a:ext>
            </a:extLst>
          </p:cNvPr>
          <p:cNvGrpSpPr/>
          <p:nvPr/>
        </p:nvGrpSpPr>
        <p:grpSpPr>
          <a:xfrm>
            <a:off x="176981" y="1307690"/>
            <a:ext cx="11828206" cy="3420390"/>
            <a:chOff x="375209" y="1564416"/>
            <a:chExt cx="11496756" cy="3163664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xmlns="" id="{99082C8D-3DAA-9C6F-013D-DDFC7B402D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5209" y="1659036"/>
              <a:ext cx="2393877" cy="3047761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62FF242E-1969-9FF4-BE74-E919E768DF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2284" y="1578061"/>
              <a:ext cx="1848188" cy="3081104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642D5A13-DAF9-B6F9-073A-B6859623BA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3321" y="1564416"/>
              <a:ext cx="1986344" cy="3142381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175E0D16-DC58-1E46-0616-977D26FD0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02862" y="1687350"/>
              <a:ext cx="2071764" cy="304073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3A65F427-091A-58A7-890A-D67179557F8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7823" y="1734982"/>
              <a:ext cx="2414142" cy="2993098"/>
            </a:xfrm>
            <a:prstGeom prst="rect">
              <a:avLst/>
            </a:prstGeom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F6AFF5C-2693-E4F4-7A0E-5EA62A979F2A}"/>
              </a:ext>
            </a:extLst>
          </p:cNvPr>
          <p:cNvSpPr/>
          <p:nvPr/>
        </p:nvSpPr>
        <p:spPr>
          <a:xfrm>
            <a:off x="375209" y="5147571"/>
            <a:ext cx="112122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 thể sử dụng các loại chấm, nét, màu phù hợp để diễn tả bề mặt chất liệu các bộ phận của ngôi nhà.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115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DD2BD9D-C0EC-E9B7-2B21-A7891CC96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3C7E13B-1555-C948-1C7D-AE41084F3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1428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45"/>
    </mc:Choice>
    <mc:Fallback xmlns="">
      <p:transition spd="slow" advTm="38945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7DECF11-E2A8-ECD1-387E-0A5082F7A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6C4B4D5-74F6-2E88-0131-43B8E3D208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1500083-3DF3-7C1A-BCA6-1CA1289CA96A}"/>
              </a:ext>
            </a:extLst>
          </p:cNvPr>
          <p:cNvSpPr txBox="1"/>
          <p:nvPr/>
        </p:nvSpPr>
        <p:spPr>
          <a:xfrm>
            <a:off x="1185705" y="2087421"/>
            <a:ext cx="9837337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nhớ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!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xa,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tranh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tạo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bằng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sắp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xếp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lớp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ở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phía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trước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phía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33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45"/>
    </mc:Choice>
    <mc:Fallback xmlns="">
      <p:transition spd="slow" advTm="38945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D570833-0766-B0B4-5306-767E10D5F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C17DC20-438A-F819-A830-7F63A22E0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60952" y="484398"/>
            <a:ext cx="9571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3. LUYỆN TẬP - SÁNG TẠO</a:t>
            </a:r>
          </a:p>
        </p:txBody>
      </p:sp>
      <p:sp>
        <p:nvSpPr>
          <p:cNvPr id="2" name="Rectangle 1"/>
          <p:cNvSpPr/>
          <p:nvPr/>
        </p:nvSpPr>
        <p:spPr>
          <a:xfrm>
            <a:off x="3078812" y="889649"/>
            <a:ext cx="573586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rông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5729388-BA24-9640-4A89-F4A0542F97CD}"/>
              </a:ext>
            </a:extLst>
          </p:cNvPr>
          <p:cNvSpPr/>
          <p:nvPr/>
        </p:nvSpPr>
        <p:spPr>
          <a:xfrm>
            <a:off x="1851890" y="2621764"/>
            <a:ext cx="84882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TRẢI NGHIỆM XEM MÔ HÌNH NHÀ RÔNG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755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45"/>
    </mc:Choice>
    <mc:Fallback xmlns="">
      <p:transition spd="slow" advTm="389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80C790F-6AB0-0F7D-6FF8-CA8C0680B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78E49A6-2CDB-0B51-C513-A1E08E13CD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8C716B8-9FFC-91B5-5C74-C94D4B3ED809}"/>
              </a:ext>
            </a:extLst>
          </p:cNvPr>
          <p:cNvSpPr txBox="1"/>
          <p:nvPr/>
        </p:nvSpPr>
        <p:spPr>
          <a:xfrm>
            <a:off x="1160952" y="484398"/>
            <a:ext cx="9571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HOẠT ĐỘNG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LUYỆN TẬP - SÁNG TẠO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91BB478-3278-0324-5290-5E0F7FE4871C}"/>
              </a:ext>
            </a:extLst>
          </p:cNvPr>
          <p:cNvSpPr/>
          <p:nvPr/>
        </p:nvSpPr>
        <p:spPr>
          <a:xfrm>
            <a:off x="3078812" y="889649"/>
            <a:ext cx="573586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Tạo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trang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trí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rông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F18D427-0D45-1FFB-0CC6-17F5CEF6EF2C}"/>
              </a:ext>
            </a:extLst>
          </p:cNvPr>
          <p:cNvSpPr/>
          <p:nvPr/>
        </p:nvSpPr>
        <p:spPr>
          <a:xfrm>
            <a:off x="1611562" y="2774164"/>
            <a:ext cx="92736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Thực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tạo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trang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trí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rông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Thieu nhi the gioi lien hoan">
            <a:hlinkClick r:id="" action="ppaction://media"/>
            <a:extLst>
              <a:ext uri="{FF2B5EF4-FFF2-40B4-BE49-F238E27FC236}">
                <a16:creationId xmlns:a16="http://schemas.microsoft.com/office/drawing/2014/main" xmlns="" id="{3A5D31ED-59F1-3C0D-0A92-74D03C93DB8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27738" y="5764002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84014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45"/>
    </mc:Choice>
    <mc:Fallback xmlns="">
      <p:transition spd="slow" advTm="389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56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E31A67B-1D99-D690-D8FE-C4A723E5D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8D8C194-9BB3-96C0-96AF-8B69652591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E60ACB4-4B9C-9465-09EF-1156AE439FB2}"/>
              </a:ext>
            </a:extLst>
          </p:cNvPr>
          <p:cNvSpPr txBox="1"/>
          <p:nvPr/>
        </p:nvSpPr>
        <p:spPr>
          <a:xfrm>
            <a:off x="1160952" y="484398"/>
            <a:ext cx="9571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HOẠT ĐỘNG 4. PHÂN TÍCH – ĐÁNH GIÁ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FF35FFC-2216-EF7E-4B0B-1989BB63AB4C}"/>
              </a:ext>
            </a:extLst>
          </p:cNvPr>
          <p:cNvSpPr/>
          <p:nvPr/>
        </p:nvSpPr>
        <p:spPr>
          <a:xfrm>
            <a:off x="3049164" y="889649"/>
            <a:ext cx="579517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sản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phẩm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chia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sẻ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55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45"/>
    </mc:Choice>
    <mc:Fallback xmlns="">
      <p:transition spd="slow" advTm="38945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4C11D57-C12D-D85F-64F7-2B266CECF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01FF954-80AA-7FF4-6435-AE6BBEFDEE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AE0FAB9-248D-4779-8B7B-1BBEEAF88ADB}"/>
              </a:ext>
            </a:extLst>
          </p:cNvPr>
          <p:cNvSpPr txBox="1"/>
          <p:nvPr/>
        </p:nvSpPr>
        <p:spPr>
          <a:xfrm>
            <a:off x="1416591" y="327261"/>
            <a:ext cx="9571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HOẠT ĐỘNG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 DỤNG – PHÁT TRIỂN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73058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45"/>
    </mc:Choice>
    <mc:Fallback xmlns="">
      <p:transition spd="slow" advTm="3894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D9F44ED-EBC5-4B0F-6F47-26C64ADC3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56E53DD-DFB2-B5A0-48D0-42454737E8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8011B0C-A331-FAC8-2E30-6A78D155196D}"/>
              </a:ext>
            </a:extLst>
          </p:cNvPr>
          <p:cNvSpPr txBox="1"/>
          <p:nvPr/>
        </p:nvSpPr>
        <p:spPr>
          <a:xfrm>
            <a:off x="4083488" y="1242267"/>
            <a:ext cx="34644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Khởi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động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Ciel Cadena" pitchFamily="2" charset="-93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A4441A9-59E7-B30E-4AC8-E4489384693C}"/>
              </a:ext>
            </a:extLst>
          </p:cNvPr>
          <p:cNvSpPr txBox="1"/>
          <p:nvPr/>
        </p:nvSpPr>
        <p:spPr>
          <a:xfrm>
            <a:off x="1189285" y="2150446"/>
            <a:ext cx="92528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B</a:t>
            </a: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ài hát Chú voi con ở Bản Đôn</a:t>
            </a:r>
          </a:p>
        </p:txBody>
      </p:sp>
    </p:spTree>
    <p:extLst>
      <p:ext uri="{BB962C8B-B14F-4D97-AF65-F5344CB8AC3E}">
        <p14:creationId xmlns:p14="http://schemas.microsoft.com/office/powerpoint/2010/main" val="7805905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E0E8289-A256-9957-F7D6-A26AFEB1F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D5C812B-7A59-3DB2-AB9D-D8E685972B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5AD0397-75F3-081B-AD21-E76C238BC419}"/>
              </a:ext>
            </a:extLst>
          </p:cNvPr>
          <p:cNvSpPr txBox="1"/>
          <p:nvPr/>
        </p:nvSpPr>
        <p:spPr>
          <a:xfrm>
            <a:off x="1416591" y="327261"/>
            <a:ext cx="9571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HOẠT ĐỘNG 5. VẬN DỤNG – PHÁT TRIỂN</a:t>
            </a:r>
          </a:p>
        </p:txBody>
      </p:sp>
      <p:pic>
        <p:nvPicPr>
          <p:cNvPr id="2" name="sp nha rong lop truoc - Copy">
            <a:hlinkClick r:id="" action="ppaction://media"/>
            <a:extLst>
              <a:ext uri="{FF2B5EF4-FFF2-40B4-BE49-F238E27FC236}">
                <a16:creationId xmlns:a16="http://schemas.microsoft.com/office/drawing/2014/main" xmlns="" id="{25F50227-CF7B-F615-95E4-C105AE508224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3" name="Tiếng-Chày-Trên-Sóc-BomBo-bản-nhạc-ko-lời-kết-hợp-với-nhóm-nhảy-MoNguyen-D4F-cực-hot-_online-video-c">
            <a:hlinkClick r:id="" action="ppaction://media"/>
            <a:extLst>
              <a:ext uri="{FF2B5EF4-FFF2-40B4-BE49-F238E27FC236}">
                <a16:creationId xmlns:a16="http://schemas.microsoft.com/office/drawing/2014/main" xmlns="" id="{8807FA10-D215-A43B-67F7-A2D73A43D330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534570" y="6370637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21543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45"/>
    </mc:Choice>
    <mc:Fallback xmlns="">
      <p:transition spd="slow" advTm="389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88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video fullScrn="1"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B4BA400-D933-5EDD-5A4C-13ECF05D3F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2865794-50C6-8FC4-AF7C-1603422F29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63638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45"/>
    </mc:Choice>
    <mc:Fallback xmlns="">
      <p:transition spd="slow" advTm="38945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8C009FC-5B37-F3CA-8679-7D24E03D5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B73FB5E-0CB2-D9BE-E165-39270653C2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5D66266-7030-D3EA-1868-936823EC06FE}"/>
              </a:ext>
            </a:extLst>
          </p:cNvPr>
          <p:cNvSpPr txBox="1"/>
          <p:nvPr/>
        </p:nvSpPr>
        <p:spPr>
          <a:xfrm>
            <a:off x="1337187" y="1848899"/>
            <a:ext cx="10225548" cy="839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3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C070ACA-98BC-E9C8-DC8F-F9FFB084305F}"/>
              </a:ext>
            </a:extLst>
          </p:cNvPr>
          <p:cNvSpPr txBox="1"/>
          <p:nvPr/>
        </p:nvSpPr>
        <p:spPr>
          <a:xfrm>
            <a:off x="1418219" y="946694"/>
            <a:ext cx="9571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DẶN DÒ: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5459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45"/>
    </mc:Choice>
    <mc:Fallback xmlns="">
      <p:transition spd="slow" advTm="38945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7091"/>
            <a:ext cx="12192000" cy="6901366"/>
          </a:xfrm>
          <a:prstGeom prst="rect">
            <a:avLst/>
          </a:prstGeom>
        </p:spPr>
      </p:pic>
      <p:pic>
        <p:nvPicPr>
          <p:cNvPr id="3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162" y="568710"/>
            <a:ext cx="1819038" cy="1758179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162162" y="83127"/>
            <a:ext cx="12663053" cy="353223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rgbClr val="C90D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CÁC EM CHĂM NGOAN HỌC GIỎI</a:t>
            </a:r>
          </a:p>
          <a:p>
            <a:pPr algn="ctr"/>
            <a:r>
              <a:rPr lang="en-US" sz="5400" b="1">
                <a:solidFill>
                  <a:srgbClr val="C90D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CÁC EM !</a:t>
            </a:r>
          </a:p>
        </p:txBody>
      </p:sp>
    </p:spTree>
    <p:extLst>
      <p:ext uri="{BB962C8B-B14F-4D97-AF65-F5344CB8AC3E}">
        <p14:creationId xmlns:p14="http://schemas.microsoft.com/office/powerpoint/2010/main" val="239645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08DBF08-E0F9-4F5E-925C-4126351898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" name="Chú Voi Con Ở Bản Đôn (Remix) - Nhạc Thiếu Nhi 2021 - Nhạc Thiếu Nhi Sôi Động Vui Nhộn Ý Nghĩa (online-video-cutter.com) (1)">
            <a:hlinkClick r:id="" action="ppaction://media"/>
            <a:extLst>
              <a:ext uri="{FF2B5EF4-FFF2-40B4-BE49-F238E27FC236}">
                <a16:creationId xmlns:a16="http://schemas.microsoft.com/office/drawing/2014/main" xmlns="" id="{D2B8AF4C-EB9D-086B-5B07-CCFC00C0F751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425" y="98425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15191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45"/>
    </mc:Choice>
    <mc:Fallback xmlns="">
      <p:transition spd="slow" advTm="389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CDF8A07-B734-AEB6-499E-AA7303F8E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6ECB90C-26CA-6CEB-8FBA-0699AD4CB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52429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45"/>
    </mc:Choice>
    <mc:Fallback xmlns="">
      <p:transition spd="slow" advTm="38945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D498596-1FAF-4035-1783-EC02E7807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D42AF41-A17B-8C1A-B888-6BC03DA4FB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287886C-5CA7-B565-ACD6-C009734F30C3}"/>
              </a:ext>
            </a:extLst>
          </p:cNvPr>
          <p:cNvSpPr txBox="1"/>
          <p:nvPr/>
        </p:nvSpPr>
        <p:spPr>
          <a:xfrm>
            <a:off x="662474" y="1623526"/>
            <a:ext cx="94425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HOẠT ĐỘNG 1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KHÁM PHÁ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phá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tạo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rông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821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45"/>
    </mc:Choice>
    <mc:Fallback xmlns="">
      <p:transition spd="slow" advTm="38945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AA126BD-DE84-6A3E-5AD8-4772D2D9A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7DEEDF0-D229-4BC8-8E10-6905F04602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70" y="373225"/>
            <a:ext cx="4664080" cy="64847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F727CDC-407C-1390-6C6F-3C33E55DC4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611" y="373224"/>
            <a:ext cx="5397909" cy="648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18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0833DF-3F25-8213-74EF-5C4772FA7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NHÀ RÔNG - LINH HỒN CỦA CÁC DÂN TỘC TÂY NGUYÊN (online-video-cutter.com)">
            <a:hlinkClick r:id="" action="ppaction://media"/>
            <a:extLst>
              <a:ext uri="{FF2B5EF4-FFF2-40B4-BE49-F238E27FC236}">
                <a16:creationId xmlns:a16="http://schemas.microsoft.com/office/drawing/2014/main" xmlns="" id="{DA2991C5-0A5D-9880-37AD-CE85FB801B1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276" cy="6858000"/>
          </a:xfrm>
        </p:spPr>
      </p:pic>
    </p:spTree>
    <p:extLst>
      <p:ext uri="{BB962C8B-B14F-4D97-AF65-F5344CB8AC3E}">
        <p14:creationId xmlns:p14="http://schemas.microsoft.com/office/powerpoint/2010/main" val="187423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8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A48C601-91DF-BE7D-2EFD-DEA9FD01D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5CCEF8A-2F34-70B7-0DB8-715B5B1F22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A881CC5-CD6C-7A42-6E19-67320A483C85}"/>
              </a:ext>
            </a:extLst>
          </p:cNvPr>
          <p:cNvSpPr txBox="1"/>
          <p:nvPr/>
        </p:nvSpPr>
        <p:spPr>
          <a:xfrm>
            <a:off x="1281754" y="845294"/>
            <a:ext cx="93895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90D7D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TRÒ</a:t>
            </a:r>
            <a:r>
              <a:rPr kumimoji="0" lang="en-US" sz="4800" b="1" i="0" u="none" strike="noStrike" kern="1200" normalizeH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90D7D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CHƠI KHÁM PHÁ</a:t>
            </a:r>
            <a:endParaRPr kumimoji="0" lang="en-US" sz="4800" b="1" i="0" u="none" strike="noStrike" kern="120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90D7D"/>
              </a:solidFill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A97D6F57-2429-C419-25A1-128D64ECF605}"/>
              </a:ext>
            </a:extLst>
          </p:cNvPr>
          <p:cNvSpPr/>
          <p:nvPr/>
        </p:nvSpPr>
        <p:spPr>
          <a:xfrm>
            <a:off x="2719384" y="1598255"/>
            <a:ext cx="623439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B050"/>
                </a:solidFill>
              </a:rPr>
              <a:t>PHÓNG VIÊN NHÍ</a:t>
            </a:r>
          </a:p>
        </p:txBody>
      </p:sp>
      <p:pic>
        <p:nvPicPr>
          <p:cNvPr id="7" name="Picture 6" descr="Cartoon of two girls holding a microphone&#10;&#10;AI-generated content may be incorrect.">
            <a:extLst>
              <a:ext uri="{FF2B5EF4-FFF2-40B4-BE49-F238E27FC236}">
                <a16:creationId xmlns:a16="http://schemas.microsoft.com/office/drawing/2014/main" xmlns="" id="{B91A0146-8D14-23FB-C4AB-C8DFC5CC4E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061" y="3247053"/>
            <a:ext cx="5262466" cy="346165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0097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45"/>
    </mc:Choice>
    <mc:Fallback xmlns="">
      <p:transition spd="slow" advTm="38945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53FDDD-E5DB-C423-B408-4812F77F1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0C3BA60E-25A5-868D-DA64-E11144D43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84A608F-D2BA-BB0D-5FE0-A33A2B587C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74388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10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10.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10.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10.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10.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10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10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10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10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10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10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10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10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10.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TM03457491[[fn=Metropolitan]]</Template>
  <TotalTime>4193</TotalTime>
  <Words>316</Words>
  <Application>Microsoft Office PowerPoint</Application>
  <PresentationFormat>Widescreen</PresentationFormat>
  <Paragraphs>40</Paragraphs>
  <Slides>23</Slides>
  <Notes>4</Notes>
  <HiddenSlides>0</HiddenSlides>
  <MMClips>5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宋体</vt:lpstr>
      <vt:lpstr>Aptos</vt:lpstr>
      <vt:lpstr>Arial</vt:lpstr>
      <vt:lpstr>Calibri</vt:lpstr>
      <vt:lpstr>Calibri Light</vt:lpstr>
      <vt:lpstr>iCiel Cadena</vt:lpstr>
      <vt:lpstr>Times New Roman</vt:lpstr>
      <vt:lpstr>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NHUNG-PC</dc:creator>
  <cp:lastModifiedBy>Asus</cp:lastModifiedBy>
  <cp:revision>352</cp:revision>
  <dcterms:created xsi:type="dcterms:W3CDTF">2021-11-10T05:16:35Z</dcterms:created>
  <dcterms:modified xsi:type="dcterms:W3CDTF">2026-05-21T14:19:46Z</dcterms:modified>
</cp:coreProperties>
</file>