
<file path=[Content_Types].xml><?xml version="1.0" encoding="utf-8"?>
<Types xmlns="http://schemas.openxmlformats.org/package/2006/content-types">
  <Default Extension="emf" ContentType="image/x-emf"/>
  <Default Extension="gif" ContentType="image/gif"/>
  <Default Extension="jpeg" ContentType="image/jpeg"/>
  <Default Extension="mp4" ContentType="video/mp4"/>
  <Default Extension="png" ContentType="image/png"/>
  <Default Extension="rels" ContentType="application/vnd.openxmlformats-package.relationships+xml"/>
  <Default Extension="wav" ContentType="audio/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893" r:id="rId1"/>
  </p:sldMasterIdLst>
  <p:notesMasterIdLst>
    <p:notesMasterId r:id="rId18"/>
  </p:notesMasterIdLst>
  <p:sldIdLst>
    <p:sldId id="275" r:id="rId2"/>
    <p:sldId id="280" r:id="rId3"/>
    <p:sldId id="257" r:id="rId4"/>
    <p:sldId id="286" r:id="rId5"/>
    <p:sldId id="285" r:id="rId6"/>
    <p:sldId id="258" r:id="rId7"/>
    <p:sldId id="283" r:id="rId8"/>
    <p:sldId id="270" r:id="rId9"/>
    <p:sldId id="272" r:id="rId10"/>
    <p:sldId id="278" r:id="rId11"/>
    <p:sldId id="273" r:id="rId12"/>
    <p:sldId id="277" r:id="rId13"/>
    <p:sldId id="279" r:id="rId14"/>
    <p:sldId id="284" r:id="rId15"/>
    <p:sldId id="271" r:id="rId16"/>
    <p:sldId id="267" r:id="rId17"/>
  </p:sldIdLst>
  <p:sldSz cx="16276638" cy="9144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985">
          <p15:clr>
            <a:srgbClr val="A4A3A4"/>
          </p15:clr>
        </p15:guide>
        <p15:guide id="2" pos="5285">
          <p15:clr>
            <a:srgbClr val="A4A3A4"/>
          </p15:clr>
        </p15:guide>
        <p15:guide id="3" orient="horz" pos="2880">
          <p15:clr>
            <a:srgbClr val="A4A3A4"/>
          </p15:clr>
        </p15:guide>
        <p15:guide id="4" pos="512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8F"/>
    <a:srgbClr val="D6ECEE"/>
    <a:srgbClr val="3399FF"/>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555"/>
    <p:restoredTop sz="94660"/>
  </p:normalViewPr>
  <p:slideViewPr>
    <p:cSldViewPr showGuides="1">
      <p:cViewPr varScale="1">
        <p:scale>
          <a:sx n="44" d="100"/>
          <a:sy n="44" d="100"/>
        </p:scale>
        <p:origin x="1016" y="52"/>
      </p:cViewPr>
      <p:guideLst>
        <p:guide orient="horz" pos="2985"/>
        <p:guide pos="5285"/>
        <p:guide orient="horz" pos="2880"/>
        <p:guide pos="5127"/>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页眉占位符 16385"/>
          <p:cNvSpPr>
            <a:spLocks noGrp="1"/>
          </p:cNvSpPr>
          <p:nvPr>
            <p:ph type="hdr" sz="quarter"/>
          </p:nvPr>
        </p:nvSpPr>
        <p:spPr>
          <a:xfrm>
            <a:off x="0" y="0"/>
            <a:ext cx="2971800" cy="457200"/>
          </a:xfrm>
          <a:prstGeom prst="rect">
            <a:avLst/>
          </a:prstGeom>
          <a:noFill/>
          <a:ln w="9525">
            <a:noFill/>
          </a:ln>
        </p:spPr>
        <p:txBody>
          <a:bodyPr/>
          <a:lstStyle/>
          <a:p>
            <a:pPr lvl="0"/>
            <a:endParaRPr lang="zh-CN" sz="1200" dirty="0"/>
          </a:p>
        </p:txBody>
      </p:sp>
      <p:sp>
        <p:nvSpPr>
          <p:cNvPr id="16387" name="日期占位符 16386"/>
          <p:cNvSpPr>
            <a:spLocks noGrp="1"/>
          </p:cNvSpPr>
          <p:nvPr>
            <p:ph type="dt" idx="1"/>
          </p:nvPr>
        </p:nvSpPr>
        <p:spPr>
          <a:xfrm>
            <a:off x="3884613" y="0"/>
            <a:ext cx="2971800" cy="457200"/>
          </a:xfrm>
          <a:prstGeom prst="rect">
            <a:avLst/>
          </a:prstGeom>
          <a:noFill/>
          <a:ln w="9525">
            <a:noFill/>
          </a:ln>
        </p:spPr>
        <p:txBody>
          <a:bodyPr/>
          <a:lstStyle/>
          <a:p>
            <a:pPr lvl="0" algn="r"/>
            <a:endParaRPr lang="zh-CN" altLang="en-US" sz="1200" dirty="0"/>
          </a:p>
        </p:txBody>
      </p:sp>
      <p:sp>
        <p:nvSpPr>
          <p:cNvPr id="16388" name="幻灯片图像占位符 16387"/>
          <p:cNvSpPr>
            <a:spLocks noGrp="1" noRot="1" noChangeAspect="1" noTextEdit="1"/>
          </p:cNvSpPr>
          <p:nvPr>
            <p:ph type="sldImg" idx="2"/>
          </p:nvPr>
        </p:nvSpPr>
        <p:spPr>
          <a:xfrm>
            <a:off x="377825" y="685800"/>
            <a:ext cx="6102350" cy="3429000"/>
          </a:xfrm>
          <a:prstGeom prst="rect">
            <a:avLst/>
          </a:prstGeom>
          <a:ln w="9525" cap="flat" cmpd="sng">
            <a:solidFill>
              <a:srgbClr val="000000"/>
            </a:solidFill>
            <a:prstDash val="solid"/>
            <a:miter/>
            <a:headEnd type="none" w="med" len="med"/>
            <a:tailEnd type="none" w="med" len="med"/>
          </a:ln>
        </p:spPr>
      </p:sp>
      <p:sp>
        <p:nvSpPr>
          <p:cNvPr id="16389" name="文本占位符 16388"/>
          <p:cNvSpPr>
            <a:spLocks noGrp="1"/>
          </p:cNvSpPr>
          <p:nvPr>
            <p:ph type="body" sz="quarter" idx="3"/>
          </p:nvPr>
        </p:nvSpPr>
        <p:spPr>
          <a:xfrm>
            <a:off x="685800" y="4343400"/>
            <a:ext cx="5486400" cy="4114800"/>
          </a:xfrm>
          <a:prstGeom prst="rect">
            <a:avLst/>
          </a:prstGeom>
          <a:noFill/>
          <a:ln w="9525">
            <a:noFill/>
          </a:ln>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16390" name="页脚占位符 16389"/>
          <p:cNvSpPr>
            <a:spLocks noGrp="1"/>
          </p:cNvSpPr>
          <p:nvPr>
            <p:ph type="ftr" sz="quarter" idx="4"/>
          </p:nvPr>
        </p:nvSpPr>
        <p:spPr>
          <a:xfrm>
            <a:off x="0" y="8685213"/>
            <a:ext cx="2971800" cy="457200"/>
          </a:xfrm>
          <a:prstGeom prst="rect">
            <a:avLst/>
          </a:prstGeom>
          <a:noFill/>
          <a:ln w="9525">
            <a:noFill/>
          </a:ln>
        </p:spPr>
        <p:txBody>
          <a:bodyPr anchor="b"/>
          <a:lstStyle/>
          <a:p>
            <a:pPr lvl="0"/>
            <a:endParaRPr lang="zh-CN" sz="1200" dirty="0"/>
          </a:p>
        </p:txBody>
      </p:sp>
      <p:sp>
        <p:nvSpPr>
          <p:cNvPr id="16391" name="灯片编号占位符 16390"/>
          <p:cNvSpPr>
            <a:spLocks noGrp="1"/>
          </p:cNvSpPr>
          <p:nvPr>
            <p:ph type="sldNum" sz="quarter" idx="5"/>
          </p:nvPr>
        </p:nvSpPr>
        <p:spPr>
          <a:xfrm>
            <a:off x="3884613" y="8685213"/>
            <a:ext cx="2971800" cy="457200"/>
          </a:xfrm>
          <a:prstGeom prst="rect">
            <a:avLst/>
          </a:prstGeom>
          <a:noFill/>
          <a:ln w="9525">
            <a:noFill/>
          </a:ln>
        </p:spPr>
        <p:txBody>
          <a:bodyPr anchor="b"/>
          <a:lstStyle/>
          <a:p>
            <a:pPr lvl="0" algn="r"/>
            <a:fld id="{9A0DB2DC-4C9A-4742-B13C-FB6460FD3503}" type="slidenum">
              <a:rPr lang="en-US" altLang="zh-CN" sz="1200" dirty="0"/>
              <a:t>‹#›</a:t>
            </a:fld>
            <a:endParaRPr lang="zh-CN" sz="1200" dirty="0"/>
          </a:p>
        </p:txBody>
      </p:sp>
    </p:spTree>
    <p:extLst>
      <p:ext uri="{BB962C8B-B14F-4D97-AF65-F5344CB8AC3E}">
        <p14:creationId xmlns:p14="http://schemas.microsoft.com/office/powerpoint/2010/main" val="2947591287"/>
      </p:ext>
    </p:extLst>
  </p:cSld>
  <p:clrMap bg1="lt1" tx1="dk1" bg2="lt2" tx2="dk2" accent1="accent1" accent2="accent2" accent3="accent3" accent4="accent4" accent5="accent5" accent6="accent6" hlink="hlink" folHlink="folHlink"/>
  <p:hf hdr="0" ftr="0" dt="0"/>
  <p:notesStyle>
    <a:lvl1pPr marL="0" lvl="0" indent="0" algn="l" defTabSz="885322"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ea typeface="宋体" panose="02010600030101010101" pitchFamily="2" charset="-122"/>
      </a:defRPr>
    </a:lvl1pPr>
    <a:lvl2pPr marL="442661" lvl="1" indent="0" algn="l" defTabSz="885322"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ea typeface="宋体" panose="02010600030101010101" pitchFamily="2" charset="-122"/>
      </a:defRPr>
    </a:lvl2pPr>
    <a:lvl3pPr marL="885322" lvl="2" indent="0" algn="l" defTabSz="885322"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ea typeface="宋体" panose="02010600030101010101" pitchFamily="2" charset="-122"/>
      </a:defRPr>
    </a:lvl3pPr>
    <a:lvl4pPr marL="1327983" lvl="3" indent="0" algn="l" defTabSz="885322"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ea typeface="宋体" panose="02010600030101010101" pitchFamily="2" charset="-122"/>
      </a:defRPr>
    </a:lvl4pPr>
    <a:lvl5pPr marL="1770644" lvl="4" indent="0" algn="l" defTabSz="885322"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ea typeface="宋体" panose="02010600030101010101" pitchFamily="2" charset="-122"/>
      </a:defRPr>
    </a:lvl5pPr>
    <a:lvl6pPr marL="2213305" lvl="5" indent="0" algn="l" defTabSz="885322"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ea typeface="宋体" panose="02010600030101010101" pitchFamily="2" charset="-122"/>
      </a:defRPr>
    </a:lvl6pPr>
    <a:lvl7pPr marL="2655966" lvl="6" indent="0" algn="l" defTabSz="885322"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ea typeface="宋体" panose="02010600030101010101" pitchFamily="2" charset="-122"/>
      </a:defRPr>
    </a:lvl7pPr>
    <a:lvl8pPr marL="3098627" lvl="7" indent="0" algn="l" defTabSz="885322"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ea typeface="宋体" panose="02010600030101010101" pitchFamily="2" charset="-122"/>
      </a:defRPr>
    </a:lvl8pPr>
    <a:lvl9pPr marL="3541288" lvl="8" indent="0" algn="l" defTabSz="885322"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ea typeface="宋体" panose="02010600030101010101" pitchFamily="2" charset="-122"/>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幻灯片图像占位符 58369"/>
          <p:cNvSpPr>
            <a:spLocks noGrp="1" noRot="1" noChangeAspect="1" noTextEdit="1"/>
          </p:cNvSpPr>
          <p:nvPr>
            <p:ph type="sldImg"/>
          </p:nvPr>
        </p:nvSpPr>
        <p:spPr>
          <a:xfrm>
            <a:off x="377825" y="685800"/>
            <a:ext cx="6102350" cy="3429000"/>
          </a:xfrm>
          <a:ln/>
        </p:spPr>
      </p:sp>
      <p:sp>
        <p:nvSpPr>
          <p:cNvPr id="58371" name="文本占位符 58370"/>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2</a:t>
            </a:fld>
            <a:endParaRPr lang="zh-CN" sz="1200" dirty="0"/>
          </a:p>
        </p:txBody>
      </p:sp>
    </p:spTree>
    <p:extLst>
      <p:ext uri="{BB962C8B-B14F-4D97-AF65-F5344CB8AC3E}">
        <p14:creationId xmlns:p14="http://schemas.microsoft.com/office/powerpoint/2010/main" val="34513607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幻灯片图像占位符 59393"/>
          <p:cNvSpPr>
            <a:spLocks noGrp="1" noRot="1" noChangeAspect="1" noTextEdit="1"/>
          </p:cNvSpPr>
          <p:nvPr>
            <p:ph type="sldImg"/>
          </p:nvPr>
        </p:nvSpPr>
        <p:spPr>
          <a:xfrm>
            <a:off x="377825" y="685800"/>
            <a:ext cx="6102350" cy="3429000"/>
          </a:xfrm>
          <a:ln/>
        </p:spPr>
      </p:sp>
      <p:sp>
        <p:nvSpPr>
          <p:cNvPr id="59395" name="文本占位符 59394"/>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13</a:t>
            </a:fld>
            <a:endParaRPr lang="zh-CN" sz="1200" dirty="0"/>
          </a:p>
        </p:txBody>
      </p:sp>
    </p:spTree>
    <p:extLst>
      <p:ext uri="{BB962C8B-B14F-4D97-AF65-F5344CB8AC3E}">
        <p14:creationId xmlns:p14="http://schemas.microsoft.com/office/powerpoint/2010/main" val="19027871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幻灯片图像占位符 58369"/>
          <p:cNvSpPr>
            <a:spLocks noGrp="1" noRot="1" noChangeAspect="1" noTextEdit="1"/>
          </p:cNvSpPr>
          <p:nvPr>
            <p:ph type="sldImg"/>
          </p:nvPr>
        </p:nvSpPr>
        <p:spPr>
          <a:xfrm>
            <a:off x="377825" y="685800"/>
            <a:ext cx="6102350" cy="3429000"/>
          </a:xfrm>
          <a:ln/>
        </p:spPr>
      </p:sp>
      <p:sp>
        <p:nvSpPr>
          <p:cNvPr id="58371" name="文本占位符 58370"/>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14</a:t>
            </a:fld>
            <a:endParaRPr lang="zh-CN" sz="1200" dirty="0"/>
          </a:p>
        </p:txBody>
      </p:sp>
    </p:spTree>
    <p:extLst>
      <p:ext uri="{BB962C8B-B14F-4D97-AF65-F5344CB8AC3E}">
        <p14:creationId xmlns:p14="http://schemas.microsoft.com/office/powerpoint/2010/main" val="21978584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幻灯片图像占位符 51201"/>
          <p:cNvSpPr>
            <a:spLocks noGrp="1" noRot="1" noChangeAspect="1" noTextEdit="1"/>
          </p:cNvSpPr>
          <p:nvPr>
            <p:ph type="sldImg"/>
          </p:nvPr>
        </p:nvSpPr>
        <p:spPr>
          <a:xfrm>
            <a:off x="377825" y="685800"/>
            <a:ext cx="6102350" cy="3429000"/>
          </a:xfrm>
          <a:ln/>
        </p:spPr>
      </p:sp>
      <p:sp>
        <p:nvSpPr>
          <p:cNvPr id="51203" name="文本占位符 51202"/>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15</a:t>
            </a:fld>
            <a:endParaRPr lang="zh-CN" sz="1200" dirty="0"/>
          </a:p>
        </p:txBody>
      </p:sp>
    </p:spTree>
    <p:extLst>
      <p:ext uri="{BB962C8B-B14F-4D97-AF65-F5344CB8AC3E}">
        <p14:creationId xmlns:p14="http://schemas.microsoft.com/office/powerpoint/2010/main" val="11988234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幻灯片图像占位符 18433"/>
          <p:cNvSpPr>
            <a:spLocks noGrp="1" noRot="1" noChangeAspect="1" noTextEdit="1"/>
          </p:cNvSpPr>
          <p:nvPr>
            <p:ph type="sldImg"/>
          </p:nvPr>
        </p:nvSpPr>
        <p:spPr>
          <a:xfrm>
            <a:off x="377825" y="685800"/>
            <a:ext cx="6102350" cy="3429000"/>
          </a:xfrm>
          <a:ln/>
        </p:spPr>
      </p:sp>
      <p:sp>
        <p:nvSpPr>
          <p:cNvPr id="18435" name="文本占位符 18434"/>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3</a:t>
            </a:fld>
            <a:endParaRPr lang="zh-CN" sz="1200" dirty="0"/>
          </a:p>
        </p:txBody>
      </p:sp>
    </p:spTree>
    <p:extLst>
      <p:ext uri="{BB962C8B-B14F-4D97-AF65-F5344CB8AC3E}">
        <p14:creationId xmlns:p14="http://schemas.microsoft.com/office/powerpoint/2010/main" val="18006004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幻灯片图像占位符 58369"/>
          <p:cNvSpPr>
            <a:spLocks noGrp="1" noRot="1" noChangeAspect="1" noTextEdit="1"/>
          </p:cNvSpPr>
          <p:nvPr>
            <p:ph type="sldImg"/>
          </p:nvPr>
        </p:nvSpPr>
        <p:spPr>
          <a:xfrm>
            <a:off x="377825" y="685800"/>
            <a:ext cx="6102350" cy="3429000"/>
          </a:xfrm>
          <a:ln/>
        </p:spPr>
      </p:sp>
      <p:sp>
        <p:nvSpPr>
          <p:cNvPr id="58371" name="文本占位符 58370"/>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5</a:t>
            </a:fld>
            <a:endParaRPr lang="zh-CN" sz="1200" dirty="0"/>
          </a:p>
        </p:txBody>
      </p:sp>
    </p:spTree>
    <p:extLst>
      <p:ext uri="{BB962C8B-B14F-4D97-AF65-F5344CB8AC3E}">
        <p14:creationId xmlns:p14="http://schemas.microsoft.com/office/powerpoint/2010/main" val="1510541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19457"/>
          <p:cNvSpPr>
            <a:spLocks noGrp="1" noRot="1" noChangeAspect="1" noTextEdit="1"/>
          </p:cNvSpPr>
          <p:nvPr>
            <p:ph type="sldImg"/>
          </p:nvPr>
        </p:nvSpPr>
        <p:spPr>
          <a:xfrm>
            <a:off x="377825" y="685800"/>
            <a:ext cx="6102350" cy="3429000"/>
          </a:xfrm>
          <a:ln/>
        </p:spPr>
      </p:sp>
      <p:sp>
        <p:nvSpPr>
          <p:cNvPr id="19459" name="文本占位符 19458"/>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6</a:t>
            </a:fld>
            <a:endParaRPr lang="zh-CN" sz="1200" dirty="0"/>
          </a:p>
        </p:txBody>
      </p:sp>
    </p:spTree>
    <p:extLst>
      <p:ext uri="{BB962C8B-B14F-4D97-AF65-F5344CB8AC3E}">
        <p14:creationId xmlns:p14="http://schemas.microsoft.com/office/powerpoint/2010/main" val="25887558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幻灯片图像占位符 50177"/>
          <p:cNvSpPr>
            <a:spLocks noGrp="1" noRot="1" noChangeAspect="1" noTextEdit="1"/>
          </p:cNvSpPr>
          <p:nvPr>
            <p:ph type="sldImg"/>
          </p:nvPr>
        </p:nvSpPr>
        <p:spPr>
          <a:xfrm>
            <a:off x="377825" y="685800"/>
            <a:ext cx="6102350" cy="3429000"/>
          </a:xfrm>
          <a:ln/>
        </p:spPr>
      </p:sp>
      <p:sp>
        <p:nvSpPr>
          <p:cNvPr id="50179" name="文本占位符 50178"/>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8</a:t>
            </a:fld>
            <a:endParaRPr lang="zh-CN" sz="1200" dirty="0"/>
          </a:p>
        </p:txBody>
      </p:sp>
    </p:spTree>
    <p:extLst>
      <p:ext uri="{BB962C8B-B14F-4D97-AF65-F5344CB8AC3E}">
        <p14:creationId xmlns:p14="http://schemas.microsoft.com/office/powerpoint/2010/main" val="25007499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幻灯片图像占位符 52225"/>
          <p:cNvSpPr>
            <a:spLocks noGrp="1" noRot="1" noChangeAspect="1" noTextEdit="1"/>
          </p:cNvSpPr>
          <p:nvPr>
            <p:ph type="sldImg"/>
          </p:nvPr>
        </p:nvSpPr>
        <p:spPr>
          <a:xfrm>
            <a:off x="377825" y="685800"/>
            <a:ext cx="6102350" cy="3429000"/>
          </a:xfrm>
          <a:ln/>
        </p:spPr>
      </p:sp>
      <p:sp>
        <p:nvSpPr>
          <p:cNvPr id="52227" name="文本占位符 52226"/>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9</a:t>
            </a:fld>
            <a:endParaRPr lang="zh-CN" sz="1200" dirty="0"/>
          </a:p>
        </p:txBody>
      </p:sp>
    </p:spTree>
    <p:extLst>
      <p:ext uri="{BB962C8B-B14F-4D97-AF65-F5344CB8AC3E}">
        <p14:creationId xmlns:p14="http://schemas.microsoft.com/office/powerpoint/2010/main" val="11709539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幻灯片图像占位符 54273"/>
          <p:cNvSpPr>
            <a:spLocks noGrp="1" noRot="1" noChangeAspect="1" noTextEdit="1"/>
          </p:cNvSpPr>
          <p:nvPr>
            <p:ph type="sldImg"/>
          </p:nvPr>
        </p:nvSpPr>
        <p:spPr>
          <a:xfrm>
            <a:off x="377825" y="685800"/>
            <a:ext cx="6102350" cy="3429000"/>
          </a:xfrm>
          <a:ln/>
        </p:spPr>
      </p:sp>
      <p:sp>
        <p:nvSpPr>
          <p:cNvPr id="54275" name="文本占位符 54274"/>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10</a:t>
            </a:fld>
            <a:endParaRPr lang="zh-CN" sz="1200" dirty="0"/>
          </a:p>
        </p:txBody>
      </p:sp>
    </p:spTree>
    <p:extLst>
      <p:ext uri="{BB962C8B-B14F-4D97-AF65-F5344CB8AC3E}">
        <p14:creationId xmlns:p14="http://schemas.microsoft.com/office/powerpoint/2010/main" val="2729820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幻灯片图像占位符 53249"/>
          <p:cNvSpPr>
            <a:spLocks noGrp="1" noRot="1" noChangeAspect="1" noTextEdit="1"/>
          </p:cNvSpPr>
          <p:nvPr>
            <p:ph type="sldImg"/>
          </p:nvPr>
        </p:nvSpPr>
        <p:spPr>
          <a:xfrm>
            <a:off x="377825" y="685800"/>
            <a:ext cx="6102350" cy="3429000"/>
          </a:xfrm>
          <a:ln/>
        </p:spPr>
      </p:sp>
      <p:sp>
        <p:nvSpPr>
          <p:cNvPr id="53251" name="文本占位符 53250"/>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11</a:t>
            </a:fld>
            <a:endParaRPr lang="zh-CN" sz="1200" dirty="0"/>
          </a:p>
        </p:txBody>
      </p:sp>
    </p:spTree>
    <p:extLst>
      <p:ext uri="{BB962C8B-B14F-4D97-AF65-F5344CB8AC3E}">
        <p14:creationId xmlns:p14="http://schemas.microsoft.com/office/powerpoint/2010/main" val="19179728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幻灯片图像占位符 55297"/>
          <p:cNvSpPr>
            <a:spLocks noGrp="1" noRot="1" noChangeAspect="1" noTextEdit="1"/>
          </p:cNvSpPr>
          <p:nvPr>
            <p:ph type="sldImg"/>
          </p:nvPr>
        </p:nvSpPr>
        <p:spPr>
          <a:xfrm>
            <a:off x="377825" y="685800"/>
            <a:ext cx="6102350" cy="3429000"/>
          </a:xfrm>
          <a:ln/>
        </p:spPr>
      </p:sp>
      <p:sp>
        <p:nvSpPr>
          <p:cNvPr id="55299" name="文本占位符 55298"/>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12</a:t>
            </a:fld>
            <a:endParaRPr lang="zh-CN" sz="1200" dirty="0"/>
          </a:p>
        </p:txBody>
      </p:sp>
    </p:spTree>
    <p:extLst>
      <p:ext uri="{BB962C8B-B14F-4D97-AF65-F5344CB8AC3E}">
        <p14:creationId xmlns:p14="http://schemas.microsoft.com/office/powerpoint/2010/main" val="1446693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11289"/>
            <a:ext cx="16276638" cy="9155289"/>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2011974" y="3206046"/>
            <a:ext cx="10369062" cy="2195069"/>
          </a:xfrm>
        </p:spPr>
        <p:txBody>
          <a:bodyPr anchor="b">
            <a:noAutofit/>
          </a:bodyPr>
          <a:lstStyle>
            <a:lvl1pPr algn="r">
              <a:defRPr sz="72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2011974" y="5401111"/>
            <a:ext cx="10369062" cy="1462532"/>
          </a:xfrm>
        </p:spPr>
        <p:txBody>
          <a:bodyPr anchor="t"/>
          <a:lstStyle>
            <a:lvl1pPr marL="0" indent="0" algn="r">
              <a:buNone/>
              <a:defRPr>
                <a:solidFill>
                  <a:schemeClr val="tx1">
                    <a:lumMod val="50000"/>
                    <a:lumOff val="50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21/05/2026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35289988"/>
      </p:ext>
    </p:extLst>
  </p:cSld>
  <p:clrMapOvr>
    <a:masterClrMapping/>
  </p:clrMapOvr>
  <p:hf sldNum="0" hdr="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04260" y="812800"/>
            <a:ext cx="11476776" cy="4538133"/>
          </a:xfrm>
        </p:spPr>
        <p:txBody>
          <a:bodyPr anchor="ctr">
            <a:normAutofit/>
          </a:bodyPr>
          <a:lstStyle>
            <a:lvl1pPr algn="l">
              <a:defRPr sz="5867" b="0" cap="none"/>
            </a:lvl1pPr>
          </a:lstStyle>
          <a:p>
            <a:r>
              <a:rPr lang="en-US"/>
              <a:t>Click to edit Master title style</a:t>
            </a:r>
            <a:endParaRPr lang="en-US" dirty="0"/>
          </a:p>
        </p:txBody>
      </p:sp>
      <p:sp>
        <p:nvSpPr>
          <p:cNvPr id="3" name="Text Placeholder 2"/>
          <p:cNvSpPr>
            <a:spLocks noGrp="1"/>
          </p:cNvSpPr>
          <p:nvPr>
            <p:ph type="body" idx="1"/>
          </p:nvPr>
        </p:nvSpPr>
        <p:spPr>
          <a:xfrm>
            <a:off x="904260" y="5960533"/>
            <a:ext cx="11476776" cy="2094616"/>
          </a:xfrm>
        </p:spPr>
        <p:txBody>
          <a:bodyPr anchor="ctr">
            <a:normAutofit/>
          </a:bodyPr>
          <a:lstStyle>
            <a:lvl1pPr marL="0" indent="0" algn="l">
              <a:buNone/>
              <a:defRPr sz="2400">
                <a:solidFill>
                  <a:schemeClr val="tx1">
                    <a:lumMod val="75000"/>
                    <a:lumOff val="2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21/05/2026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55510709"/>
      </p:ext>
    </p:extLst>
  </p:cSld>
  <p:clrMapOvr>
    <a:masterClrMapping/>
  </p:clrMapOvr>
  <p:hf sldNum="0" hdr="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43355" y="812800"/>
            <a:ext cx="10805880" cy="4030133"/>
          </a:xfrm>
        </p:spPr>
        <p:txBody>
          <a:bodyPr anchor="ctr">
            <a:normAutofit/>
          </a:bodyPr>
          <a:lstStyle>
            <a:lvl1pPr algn="l">
              <a:defRPr sz="5867"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823831" y="4842933"/>
            <a:ext cx="9644928" cy="508000"/>
          </a:xfrm>
        </p:spPr>
        <p:txBody>
          <a:bodyPr anchor="ctr">
            <a:noAutofit/>
          </a:bodyPr>
          <a:lstStyle>
            <a:lvl1pPr marL="0" indent="0">
              <a:buFontTx/>
              <a:buNone/>
              <a:defRPr sz="2133">
                <a:solidFill>
                  <a:schemeClr val="tx1">
                    <a:lumMod val="50000"/>
                    <a:lumOff val="50000"/>
                  </a:schemeClr>
                </a:solidFill>
              </a:defRPr>
            </a:lvl1pPr>
            <a:lvl2pPr marL="609585" indent="0">
              <a:buFontTx/>
              <a:buNone/>
              <a:defRPr/>
            </a:lvl2pPr>
            <a:lvl3pPr marL="1219170" indent="0">
              <a:buFontTx/>
              <a:buNone/>
              <a:defRPr/>
            </a:lvl3pPr>
            <a:lvl4pPr marL="1828754" indent="0">
              <a:buFontTx/>
              <a:buNone/>
              <a:defRPr/>
            </a:lvl4pPr>
            <a:lvl5pPr marL="2438339" indent="0">
              <a:buFontTx/>
              <a:buNone/>
              <a:defRPr/>
            </a:lvl5pPr>
          </a:lstStyle>
          <a:p>
            <a:pPr lvl="0"/>
            <a:r>
              <a:rPr lang="en-US"/>
              <a:t>Click to edit Master text styles</a:t>
            </a:r>
          </a:p>
        </p:txBody>
      </p:sp>
      <p:sp>
        <p:nvSpPr>
          <p:cNvPr id="3" name="Text Placeholder 2"/>
          <p:cNvSpPr>
            <a:spLocks noGrp="1"/>
          </p:cNvSpPr>
          <p:nvPr>
            <p:ph type="body" idx="1"/>
          </p:nvPr>
        </p:nvSpPr>
        <p:spPr>
          <a:xfrm>
            <a:off x="904260" y="5960533"/>
            <a:ext cx="11476776" cy="2094616"/>
          </a:xfrm>
        </p:spPr>
        <p:txBody>
          <a:bodyPr anchor="ctr">
            <a:normAutofit/>
          </a:bodyPr>
          <a:lstStyle>
            <a:lvl1pPr marL="0" indent="0" algn="l">
              <a:buNone/>
              <a:defRPr sz="2400">
                <a:solidFill>
                  <a:schemeClr val="tx1">
                    <a:lumMod val="75000"/>
                    <a:lumOff val="2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21/05/2026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0" name="TextBox 19"/>
          <p:cNvSpPr txBox="1"/>
          <p:nvPr/>
        </p:nvSpPr>
        <p:spPr>
          <a:xfrm>
            <a:off x="723411" y="1053838"/>
            <a:ext cx="813832" cy="779701"/>
          </a:xfrm>
          <a:prstGeom prst="rect">
            <a:avLst/>
          </a:prstGeom>
        </p:spPr>
        <p:txBody>
          <a:bodyPr vert="horz" lIns="121920" tIns="60960" rIns="121920" bIns="60960" rtlCol="0" anchor="ctr">
            <a:noAutofit/>
          </a:bodyPr>
          <a:lstStyle/>
          <a:p>
            <a:pPr lvl="0"/>
            <a:r>
              <a:rPr lang="en-US" sz="10666"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11872402" y="3848742"/>
            <a:ext cx="813832" cy="779701"/>
          </a:xfrm>
          <a:prstGeom prst="rect">
            <a:avLst/>
          </a:prstGeom>
        </p:spPr>
        <p:txBody>
          <a:bodyPr vert="horz" lIns="121920" tIns="60960" rIns="121920" bIns="60960" rtlCol="0" anchor="ctr">
            <a:noAutofit/>
          </a:bodyPr>
          <a:lstStyle/>
          <a:p>
            <a:pPr lvl="0"/>
            <a:r>
              <a:rPr lang="en-US" sz="10666" baseline="0" dirty="0">
                <a:ln w="3175" cmpd="sng">
                  <a:noFill/>
                </a:ln>
                <a:solidFill>
                  <a:schemeClr val="accent1">
                    <a:lumMod val="60000"/>
                    <a:lumOff val="40000"/>
                  </a:schemeClr>
                </a:solidFill>
                <a:latin typeface="Arial"/>
              </a:rPr>
              <a:t>”</a:t>
            </a:r>
            <a:endParaRPr lang="en-US" sz="2400" dirty="0">
              <a:solidFill>
                <a:schemeClr val="accent1">
                  <a:lumMod val="60000"/>
                  <a:lumOff val="40000"/>
                </a:schemeClr>
              </a:solidFill>
              <a:latin typeface="Arial"/>
            </a:endParaRPr>
          </a:p>
        </p:txBody>
      </p:sp>
    </p:spTree>
    <p:extLst>
      <p:ext uri="{BB962C8B-B14F-4D97-AF65-F5344CB8AC3E}">
        <p14:creationId xmlns:p14="http://schemas.microsoft.com/office/powerpoint/2010/main" val="1264015763"/>
      </p:ext>
    </p:extLst>
  </p:cSld>
  <p:clrMapOvr>
    <a:masterClrMapping/>
  </p:clrMapOvr>
  <p:hf sldNum="0" hdr="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04260" y="2575984"/>
            <a:ext cx="11476776" cy="3460613"/>
          </a:xfrm>
        </p:spPr>
        <p:txBody>
          <a:bodyPr anchor="b">
            <a:normAutofit/>
          </a:bodyPr>
          <a:lstStyle>
            <a:lvl1pPr algn="l">
              <a:defRPr sz="5867" b="0" cap="none"/>
            </a:lvl1pPr>
          </a:lstStyle>
          <a:p>
            <a:r>
              <a:rPr lang="en-US"/>
              <a:t>Click to edit Master title style</a:t>
            </a:r>
            <a:endParaRPr lang="en-US" dirty="0"/>
          </a:p>
        </p:txBody>
      </p:sp>
      <p:sp>
        <p:nvSpPr>
          <p:cNvPr id="3" name="Text Placeholder 2"/>
          <p:cNvSpPr>
            <a:spLocks noGrp="1"/>
          </p:cNvSpPr>
          <p:nvPr>
            <p:ph type="body" idx="1"/>
          </p:nvPr>
        </p:nvSpPr>
        <p:spPr>
          <a:xfrm>
            <a:off x="904260" y="6036597"/>
            <a:ext cx="11476776" cy="2018552"/>
          </a:xfrm>
        </p:spPr>
        <p:txBody>
          <a:bodyPr anchor="t">
            <a:normAutofit/>
          </a:bodyPr>
          <a:lstStyle>
            <a:lvl1pPr marL="0" indent="0" algn="l">
              <a:buNone/>
              <a:defRPr sz="2400">
                <a:solidFill>
                  <a:schemeClr val="tx1">
                    <a:lumMod val="75000"/>
                    <a:lumOff val="2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21/05/2026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02189192"/>
      </p:ext>
    </p:extLst>
  </p:cSld>
  <p:clrMapOvr>
    <a:masterClrMapping/>
  </p:clrMapOvr>
  <p:hf sldNum="0" hdr="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243355" y="812800"/>
            <a:ext cx="10805880" cy="4030133"/>
          </a:xfrm>
        </p:spPr>
        <p:txBody>
          <a:bodyPr anchor="ctr">
            <a:normAutofit/>
          </a:bodyPr>
          <a:lstStyle>
            <a:lvl1pPr algn="l">
              <a:defRPr sz="5867"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904257" y="5350933"/>
            <a:ext cx="11476777" cy="685664"/>
          </a:xfrm>
        </p:spPr>
        <p:txBody>
          <a:bodyPr anchor="b">
            <a:noAutofit/>
          </a:bodyPr>
          <a:lstStyle>
            <a:lvl1pPr marL="0" indent="0">
              <a:buFontTx/>
              <a:buNone/>
              <a:defRPr sz="3200">
                <a:solidFill>
                  <a:schemeClr val="tx1">
                    <a:lumMod val="75000"/>
                    <a:lumOff val="25000"/>
                  </a:schemeClr>
                </a:solidFill>
              </a:defRPr>
            </a:lvl1pPr>
            <a:lvl2pPr marL="609585" indent="0">
              <a:buFontTx/>
              <a:buNone/>
              <a:defRPr/>
            </a:lvl2pPr>
            <a:lvl3pPr marL="1219170" indent="0">
              <a:buFontTx/>
              <a:buNone/>
              <a:defRPr/>
            </a:lvl3pPr>
            <a:lvl4pPr marL="1828754" indent="0">
              <a:buFontTx/>
              <a:buNone/>
              <a:defRPr/>
            </a:lvl4pPr>
            <a:lvl5pPr marL="2438339" indent="0">
              <a:buFontTx/>
              <a:buNone/>
              <a:defRPr/>
            </a:lvl5pPr>
          </a:lstStyle>
          <a:p>
            <a:pPr lvl="0"/>
            <a:r>
              <a:rPr lang="en-US"/>
              <a:t>Click to edit Master text styles</a:t>
            </a:r>
          </a:p>
        </p:txBody>
      </p:sp>
      <p:sp>
        <p:nvSpPr>
          <p:cNvPr id="3" name="Text Placeholder 2"/>
          <p:cNvSpPr>
            <a:spLocks noGrp="1"/>
          </p:cNvSpPr>
          <p:nvPr>
            <p:ph type="body" idx="1"/>
          </p:nvPr>
        </p:nvSpPr>
        <p:spPr>
          <a:xfrm>
            <a:off x="904260" y="6036597"/>
            <a:ext cx="11476776" cy="2018552"/>
          </a:xfrm>
        </p:spPr>
        <p:txBody>
          <a:bodyPr anchor="t">
            <a:normAutofit/>
          </a:bodyPr>
          <a:lstStyle>
            <a:lvl1pPr marL="0" indent="0" algn="l">
              <a:buNone/>
              <a:defRPr sz="2400">
                <a:solidFill>
                  <a:schemeClr val="tx1">
                    <a:lumMod val="50000"/>
                    <a:lumOff val="50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21/05/2026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723411" y="1053838"/>
            <a:ext cx="813832" cy="779701"/>
          </a:xfrm>
          <a:prstGeom prst="rect">
            <a:avLst/>
          </a:prstGeom>
        </p:spPr>
        <p:txBody>
          <a:bodyPr vert="horz" lIns="121920" tIns="60960" rIns="121920" bIns="60960" rtlCol="0" anchor="ctr">
            <a:noAutofit/>
          </a:bodyPr>
          <a:lstStyle/>
          <a:p>
            <a:pPr lvl="0"/>
            <a:r>
              <a:rPr lang="en-US" sz="10666"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11872402" y="3848742"/>
            <a:ext cx="813832" cy="779701"/>
          </a:xfrm>
          <a:prstGeom prst="rect">
            <a:avLst/>
          </a:prstGeom>
        </p:spPr>
        <p:txBody>
          <a:bodyPr vert="horz" lIns="121920" tIns="60960" rIns="121920" bIns="60960" rtlCol="0" anchor="ctr">
            <a:noAutofit/>
          </a:bodyPr>
          <a:lstStyle/>
          <a:p>
            <a:pPr lvl="0"/>
            <a:r>
              <a:rPr lang="en-US" sz="10666"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052667999"/>
      </p:ext>
    </p:extLst>
  </p:cSld>
  <p:clrMapOvr>
    <a:masterClrMapping/>
  </p:clrMapOvr>
  <p:hf sldNum="0" hdr="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915560" y="812800"/>
            <a:ext cx="11465475" cy="4030133"/>
          </a:xfrm>
        </p:spPr>
        <p:txBody>
          <a:bodyPr anchor="ctr">
            <a:normAutofit/>
          </a:bodyPr>
          <a:lstStyle>
            <a:lvl1pPr algn="l">
              <a:defRPr sz="5867"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904257" y="5350933"/>
            <a:ext cx="11476777" cy="685664"/>
          </a:xfrm>
        </p:spPr>
        <p:txBody>
          <a:bodyPr anchor="b">
            <a:noAutofit/>
          </a:bodyPr>
          <a:lstStyle>
            <a:lvl1pPr marL="0" indent="0">
              <a:buFontTx/>
              <a:buNone/>
              <a:defRPr sz="3200">
                <a:solidFill>
                  <a:schemeClr val="accent1"/>
                </a:solidFill>
              </a:defRPr>
            </a:lvl1pPr>
            <a:lvl2pPr marL="609585" indent="0">
              <a:buFontTx/>
              <a:buNone/>
              <a:defRPr/>
            </a:lvl2pPr>
            <a:lvl3pPr marL="1219170" indent="0">
              <a:buFontTx/>
              <a:buNone/>
              <a:defRPr/>
            </a:lvl3pPr>
            <a:lvl4pPr marL="1828754" indent="0">
              <a:buFontTx/>
              <a:buNone/>
              <a:defRPr/>
            </a:lvl4pPr>
            <a:lvl5pPr marL="2438339" indent="0">
              <a:buFontTx/>
              <a:buNone/>
              <a:defRPr/>
            </a:lvl5pPr>
          </a:lstStyle>
          <a:p>
            <a:pPr lvl="0"/>
            <a:r>
              <a:rPr lang="en-US"/>
              <a:t>Click to edit Master text styles</a:t>
            </a:r>
          </a:p>
        </p:txBody>
      </p:sp>
      <p:sp>
        <p:nvSpPr>
          <p:cNvPr id="3" name="Text Placeholder 2"/>
          <p:cNvSpPr>
            <a:spLocks noGrp="1"/>
          </p:cNvSpPr>
          <p:nvPr>
            <p:ph type="body" idx="1"/>
          </p:nvPr>
        </p:nvSpPr>
        <p:spPr>
          <a:xfrm>
            <a:off x="904260" y="6036597"/>
            <a:ext cx="11476776" cy="2018552"/>
          </a:xfrm>
        </p:spPr>
        <p:txBody>
          <a:bodyPr anchor="t">
            <a:normAutofit/>
          </a:bodyPr>
          <a:lstStyle>
            <a:lvl1pPr marL="0" indent="0" algn="l">
              <a:buNone/>
              <a:defRPr sz="2400">
                <a:solidFill>
                  <a:schemeClr val="tx1">
                    <a:lumMod val="50000"/>
                    <a:lumOff val="50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21/05/2026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45068696"/>
      </p:ext>
    </p:extLst>
  </p:cSld>
  <p:clrMapOvr>
    <a:masterClrMapping/>
  </p:clrMapOvr>
  <p:hf sldNum="0" hdr="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t>21/05/2026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t>‹#›</a:t>
            </a:fld>
            <a:endParaRPr lang="en-US" dirty="0"/>
          </a:p>
        </p:txBody>
      </p:sp>
    </p:spTree>
    <p:extLst>
      <p:ext uri="{BB962C8B-B14F-4D97-AF65-F5344CB8AC3E}">
        <p14:creationId xmlns:p14="http://schemas.microsoft.com/office/powerpoint/2010/main" val="931102025"/>
      </p:ext>
    </p:extLst>
  </p:cSld>
  <p:clrMapOvr>
    <a:masterClrMapping/>
  </p:clrMapOvr>
  <p:hf sldNum="0" hdr="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637052" y="812799"/>
            <a:ext cx="1741866" cy="7001935"/>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904260" y="812800"/>
            <a:ext cx="9425484" cy="70019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21/05/2026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28090472"/>
      </p:ext>
    </p:extLst>
  </p:cSld>
  <p:clrMapOvr>
    <a:masterClrMapping/>
  </p:clrMapOvr>
  <p:hf sldNum="0" hdr="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8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21/05/2026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62800627"/>
      </p:ext>
    </p:extLst>
  </p:cSld>
  <p:clrMapOvr>
    <a:masterClrMapping/>
  </p:clrMapOvr>
  <p:hf sldNum="0" hdr="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04260" y="3601157"/>
            <a:ext cx="11476776" cy="2435441"/>
          </a:xfrm>
        </p:spPr>
        <p:txBody>
          <a:bodyPr anchor="b"/>
          <a:lstStyle>
            <a:lvl1pPr algn="l">
              <a:defRPr sz="5333" b="0" cap="none"/>
            </a:lvl1pPr>
          </a:lstStyle>
          <a:p>
            <a:r>
              <a:rPr lang="en-US"/>
              <a:t>Click to edit Master title style</a:t>
            </a:r>
            <a:endParaRPr lang="en-US" dirty="0"/>
          </a:p>
        </p:txBody>
      </p:sp>
      <p:sp>
        <p:nvSpPr>
          <p:cNvPr id="3" name="Text Placeholder 2"/>
          <p:cNvSpPr>
            <a:spLocks noGrp="1"/>
          </p:cNvSpPr>
          <p:nvPr>
            <p:ph type="body" idx="1"/>
          </p:nvPr>
        </p:nvSpPr>
        <p:spPr>
          <a:xfrm>
            <a:off x="904260" y="6036597"/>
            <a:ext cx="11476776" cy="1147200"/>
          </a:xfrm>
        </p:spPr>
        <p:txBody>
          <a:bodyPr anchor="t"/>
          <a:lstStyle>
            <a:lvl1pPr marL="0" indent="0" algn="l">
              <a:buNone/>
              <a:defRPr sz="2667">
                <a:solidFill>
                  <a:schemeClr val="tx1">
                    <a:lumMod val="50000"/>
                    <a:lumOff val="50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21/05/2026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70682636"/>
      </p:ext>
    </p:extLst>
  </p:cSld>
  <p:clrMapOvr>
    <a:masterClrMapping/>
  </p:clrMapOvr>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04259" y="2880785"/>
            <a:ext cx="5585796" cy="51743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795242" y="2880786"/>
            <a:ext cx="5585795" cy="51743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smtClean="0"/>
              <a:t>21/05/2026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smtClean="0"/>
              <a:t>‹#›</a:t>
            </a:fld>
            <a:endParaRPr lang="en-US" dirty="0"/>
          </a:p>
        </p:txBody>
      </p:sp>
    </p:spTree>
    <p:extLst>
      <p:ext uri="{BB962C8B-B14F-4D97-AF65-F5344CB8AC3E}">
        <p14:creationId xmlns:p14="http://schemas.microsoft.com/office/powerpoint/2010/main" val="3609134474"/>
      </p:ext>
    </p:extLst>
  </p:cSld>
  <p:clrMapOvr>
    <a:masterClrMapping/>
  </p:clrMapOvr>
  <p:hf sldNum="0" hdr="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02138" y="2881311"/>
            <a:ext cx="5587916" cy="768349"/>
          </a:xfrm>
        </p:spPr>
        <p:txBody>
          <a:bodyPr anchor="b">
            <a:noAutofit/>
          </a:bodyPr>
          <a:lstStyle>
            <a:lvl1pPr marL="0" indent="0">
              <a:buNone/>
              <a:defRPr sz="3200" b="0"/>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902138" y="3649661"/>
            <a:ext cx="5587916" cy="440548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793124" y="2881311"/>
            <a:ext cx="5587909" cy="768349"/>
          </a:xfrm>
        </p:spPr>
        <p:txBody>
          <a:bodyPr anchor="b">
            <a:noAutofit/>
          </a:bodyPr>
          <a:lstStyle>
            <a:lvl1pPr marL="0" indent="0">
              <a:buNone/>
              <a:defRPr sz="3200" b="0"/>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793126" y="3649661"/>
            <a:ext cx="5587908" cy="440548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21/05/2026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36986890"/>
      </p:ext>
    </p:extLst>
  </p:cSld>
  <p:clrMapOvr>
    <a:masterClrMapping/>
  </p:clrMapOvr>
  <p:hf sldNum="0" hdr="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04259" y="812800"/>
            <a:ext cx="11476776" cy="1761067"/>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21/05/2026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44702839"/>
      </p:ext>
    </p:extLst>
  </p:cSld>
  <p:clrMapOvr>
    <a:masterClrMapping/>
  </p:clrMapOvr>
  <p:hf sldNum="0" hdr="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21/05/2026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02541413"/>
      </p:ext>
    </p:extLst>
  </p:cSld>
  <p:clrMapOvr>
    <a:masterClrMapping/>
  </p:clrMapOvr>
  <p:hf sldNum="0" hdr="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04259" y="1998139"/>
            <a:ext cx="5145895" cy="1704621"/>
          </a:xfrm>
        </p:spPr>
        <p:txBody>
          <a:bodyPr anchor="b">
            <a:normAutofit/>
          </a:bodyPr>
          <a:lstStyle>
            <a:lvl1pPr>
              <a:defRPr sz="2667"/>
            </a:lvl1pPr>
          </a:lstStyle>
          <a:p>
            <a:r>
              <a:rPr lang="en-US"/>
              <a:t>Click to edit Master title style</a:t>
            </a:r>
            <a:endParaRPr lang="en-US" dirty="0"/>
          </a:p>
        </p:txBody>
      </p:sp>
      <p:sp>
        <p:nvSpPr>
          <p:cNvPr id="3" name="Content Placeholder 2"/>
          <p:cNvSpPr>
            <a:spLocks noGrp="1"/>
          </p:cNvSpPr>
          <p:nvPr>
            <p:ph idx="1"/>
          </p:nvPr>
        </p:nvSpPr>
        <p:spPr>
          <a:xfrm>
            <a:off x="6355340" y="686566"/>
            <a:ext cx="6025695" cy="736858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04259" y="3702759"/>
            <a:ext cx="5145895" cy="3445932"/>
          </a:xfrm>
        </p:spPr>
        <p:txBody>
          <a:bodyPr>
            <a:normAutofit/>
          </a:bodyPr>
          <a:lstStyle>
            <a:lvl1pPr marL="0" indent="0">
              <a:buNone/>
              <a:defRPr sz="1867"/>
            </a:lvl1pPr>
            <a:lvl2pPr marL="609402" indent="0">
              <a:buNone/>
              <a:defRPr sz="1867"/>
            </a:lvl2pPr>
            <a:lvl3pPr marL="1218804" indent="0">
              <a:buNone/>
              <a:defRPr sz="1600"/>
            </a:lvl3pPr>
            <a:lvl4pPr marL="1828206" indent="0">
              <a:buNone/>
              <a:defRPr sz="1333"/>
            </a:lvl4pPr>
            <a:lvl5pPr marL="2437607" indent="0">
              <a:buNone/>
              <a:defRPr sz="1333"/>
            </a:lvl5pPr>
            <a:lvl6pPr marL="3047009" indent="0">
              <a:buNone/>
              <a:defRPr sz="1333"/>
            </a:lvl6pPr>
            <a:lvl7pPr marL="3656411" indent="0">
              <a:buNone/>
              <a:defRPr sz="1333"/>
            </a:lvl7pPr>
            <a:lvl8pPr marL="4265813" indent="0">
              <a:buNone/>
              <a:defRPr sz="1333"/>
            </a:lvl8pPr>
            <a:lvl9pPr marL="4875215" indent="0">
              <a:buNone/>
              <a:defRPr sz="1333"/>
            </a:lvl9pPr>
          </a:lstStyle>
          <a:p>
            <a:pPr lvl="0"/>
            <a:r>
              <a:rPr lang="en-US"/>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smtClean="0"/>
              <a:t>21/05/2026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877681273"/>
      </p:ext>
    </p:extLst>
  </p:cSld>
  <p:clrMapOvr>
    <a:masterClrMapping/>
  </p:clrMapOvr>
  <p:hf sldNum="0" hdr="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04259" y="6400800"/>
            <a:ext cx="11476775" cy="755651"/>
          </a:xfrm>
        </p:spPr>
        <p:txBody>
          <a:bodyPr anchor="b">
            <a:normAutofit/>
          </a:bodyPr>
          <a:lstStyle>
            <a:lvl1pPr algn="l">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904259" y="812800"/>
            <a:ext cx="11476776" cy="5127624"/>
          </a:xfrm>
        </p:spPr>
        <p:txBody>
          <a:bodyPr anchor="t">
            <a:normAutofit/>
          </a:bodyPr>
          <a:lstStyle>
            <a:lvl1pPr marL="0" indent="0" algn="ctr">
              <a:buNone/>
              <a:defRPr sz="2133"/>
            </a:lvl1pPr>
            <a:lvl2pPr marL="609585" indent="0">
              <a:buNone/>
              <a:defRPr sz="2133"/>
            </a:lvl2pPr>
            <a:lvl3pPr marL="1219170" indent="0">
              <a:buNone/>
              <a:defRPr sz="2133"/>
            </a:lvl3pPr>
            <a:lvl4pPr marL="1828754" indent="0">
              <a:buNone/>
              <a:defRPr sz="2133"/>
            </a:lvl4pPr>
            <a:lvl5pPr marL="2438339" indent="0">
              <a:buNone/>
              <a:defRPr sz="2133"/>
            </a:lvl5pPr>
            <a:lvl6pPr marL="3047924" indent="0">
              <a:buNone/>
              <a:defRPr sz="2133"/>
            </a:lvl6pPr>
            <a:lvl7pPr marL="3657509" indent="0">
              <a:buNone/>
              <a:defRPr sz="2133"/>
            </a:lvl7pPr>
            <a:lvl8pPr marL="4267093" indent="0">
              <a:buNone/>
              <a:defRPr sz="2133"/>
            </a:lvl8pPr>
            <a:lvl9pPr marL="4876678" indent="0">
              <a:buNone/>
              <a:defRPr sz="2133"/>
            </a:lvl9pPr>
          </a:lstStyle>
          <a:p>
            <a:r>
              <a:rPr lang="en-US"/>
              <a:t>Click icon to add picture</a:t>
            </a:r>
            <a:endParaRPr lang="en-US" dirty="0"/>
          </a:p>
        </p:txBody>
      </p:sp>
      <p:sp>
        <p:nvSpPr>
          <p:cNvPr id="4" name="Text Placeholder 3"/>
          <p:cNvSpPr>
            <a:spLocks noGrp="1"/>
          </p:cNvSpPr>
          <p:nvPr>
            <p:ph type="body" sz="half" idx="2"/>
          </p:nvPr>
        </p:nvSpPr>
        <p:spPr>
          <a:xfrm>
            <a:off x="904259" y="7156451"/>
            <a:ext cx="11476775" cy="898699"/>
          </a:xfrm>
        </p:spPr>
        <p:txBody>
          <a:bodyPr>
            <a:normAutofit/>
          </a:bodyPr>
          <a:lstStyle>
            <a:lvl1pPr marL="0" indent="0">
              <a:buNone/>
              <a:defRPr sz="1600"/>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21/05/2026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8492206"/>
      </p:ext>
    </p:extLst>
  </p:cSld>
  <p:clrMapOvr>
    <a:masterClrMapping/>
  </p:clrMapOvr>
  <p:hf sldNum="0" hdr="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11289"/>
            <a:ext cx="16276638" cy="9155289"/>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904259" y="812800"/>
            <a:ext cx="11476776" cy="1761067"/>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904259" y="2880786"/>
            <a:ext cx="11476776" cy="517436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619041" y="8055150"/>
            <a:ext cx="1217462"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B61BEF0D-F0BB-DE4B-95CE-6DB70DBA9567}" type="datetimeFigureOut">
              <a:rPr lang="en-US" smtClean="0"/>
              <a:pPr/>
              <a:t>21/05/2026</a:t>
            </a:fld>
            <a:endParaRPr lang="en-US" dirty="0"/>
          </a:p>
        </p:txBody>
      </p:sp>
      <p:sp>
        <p:nvSpPr>
          <p:cNvPr id="5" name="Footer Placeholder 4"/>
          <p:cNvSpPr>
            <a:spLocks noGrp="1"/>
          </p:cNvSpPr>
          <p:nvPr>
            <p:ph type="ftr" sz="quarter" idx="3"/>
          </p:nvPr>
        </p:nvSpPr>
        <p:spPr>
          <a:xfrm>
            <a:off x="904259" y="8055150"/>
            <a:ext cx="8407476" cy="486833"/>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1468760" y="8055150"/>
            <a:ext cx="912275" cy="486833"/>
          </a:xfrm>
          <a:prstGeom prst="rect">
            <a:avLst/>
          </a:prstGeom>
        </p:spPr>
        <p:txBody>
          <a:bodyPr vert="horz" lIns="91440" tIns="45720" rIns="91440" bIns="45720" rtlCol="0" anchor="ctr"/>
          <a:lstStyle>
            <a:lvl1pPr algn="r">
              <a:defRPr sz="1200">
                <a:solidFill>
                  <a:schemeClr val="accent1"/>
                </a:solidFill>
              </a:defRPr>
            </a:lvl1pPr>
          </a:lstStyle>
          <a:p>
            <a:fld id="{D57F1E4F-1CFF-5643-939E-217C01CDF565}" type="slidenum">
              <a:rPr lang="en-US" smtClean="0"/>
              <a:pPr/>
              <a:t>‹#›</a:t>
            </a:fld>
            <a:endParaRPr lang="en-US" dirty="0"/>
          </a:p>
        </p:txBody>
      </p:sp>
      <p:pic>
        <p:nvPicPr>
          <p:cNvPr id="8" name="图片 1031" descr="背景2">
            <a:extLst>
              <a:ext uri="{FF2B5EF4-FFF2-40B4-BE49-F238E27FC236}">
                <a16:creationId xmlns:a16="http://schemas.microsoft.com/office/drawing/2014/main" id="{2A22F46E-A4D5-6C5D-CEDC-A0872978F440}"/>
              </a:ext>
            </a:extLst>
          </p:cNvPr>
          <p:cNvPicPr>
            <a:picLocks noChangeAspect="1"/>
          </p:cNvPicPr>
          <p:nvPr userDrawn="1"/>
        </p:nvPicPr>
        <p:blipFill>
          <a:blip r:embed="rId18"/>
          <a:stretch>
            <a:fillRect/>
          </a:stretch>
        </p:blipFill>
        <p:spPr>
          <a:xfrm>
            <a:off x="0" y="0"/>
            <a:ext cx="16275097" cy="9142468"/>
          </a:xfrm>
          <a:prstGeom prst="rect">
            <a:avLst/>
          </a:prstGeom>
          <a:noFill/>
          <a:ln w="9525">
            <a:noFill/>
          </a:ln>
        </p:spPr>
      </p:pic>
    </p:spTree>
    <p:extLst>
      <p:ext uri="{BB962C8B-B14F-4D97-AF65-F5344CB8AC3E}">
        <p14:creationId xmlns:p14="http://schemas.microsoft.com/office/powerpoint/2010/main" val="1624664945"/>
      </p:ext>
    </p:extLst>
  </p:cSld>
  <p:clrMap bg1="lt1" tx1="dk1" bg2="lt2" tx2="dk2" accent1="accent1" accent2="accent2" accent3="accent3" accent4="accent4" accent5="accent5" accent6="accent6" hlink="hlink" folHlink="folHlink"/>
  <p:sldLayoutIdLst>
    <p:sldLayoutId id="2147483894" r:id="rId1"/>
    <p:sldLayoutId id="2147483895" r:id="rId2"/>
    <p:sldLayoutId id="2147483896" r:id="rId3"/>
    <p:sldLayoutId id="2147483897" r:id="rId4"/>
    <p:sldLayoutId id="2147483898" r:id="rId5"/>
    <p:sldLayoutId id="2147483899" r:id="rId6"/>
    <p:sldLayoutId id="2147483900" r:id="rId7"/>
    <p:sldLayoutId id="2147483901" r:id="rId8"/>
    <p:sldLayoutId id="2147483902" r:id="rId9"/>
    <p:sldLayoutId id="2147483903" r:id="rId10"/>
    <p:sldLayoutId id="2147483904" r:id="rId11"/>
    <p:sldLayoutId id="2147483905" r:id="rId12"/>
    <p:sldLayoutId id="2147483906" r:id="rId13"/>
    <p:sldLayoutId id="2147483907" r:id="rId14"/>
    <p:sldLayoutId id="2147483908" r:id="rId15"/>
    <p:sldLayoutId id="2147483909" r:id="rId16"/>
  </p:sldLayoutIdLst>
  <p:transition>
    <p:random/>
  </p:transition>
  <p:hf sldNum="0" hdr="0"/>
  <p:txStyles>
    <p:titleStyle>
      <a:lvl1pPr algn="l" defTabSz="609585" rtl="0" eaLnBrk="1" latinLnBrk="0" hangingPunct="1">
        <a:spcBef>
          <a:spcPct val="0"/>
        </a:spcBef>
        <a:buNone/>
        <a:defRPr sz="48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457189" indent="-457189" algn="l" defTabSz="609585" rtl="0" eaLnBrk="1" latinLnBrk="0" hangingPunct="1">
        <a:spcBef>
          <a:spcPts val="1333"/>
        </a:spcBef>
        <a:spcAft>
          <a:spcPts val="0"/>
        </a:spcAft>
        <a:buClr>
          <a:schemeClr val="accent1"/>
        </a:buClr>
        <a:buSzPct val="80000"/>
        <a:buFont typeface="Wingdings 3" charset="2"/>
        <a:buChar char=""/>
        <a:defRPr sz="2400" kern="1200">
          <a:solidFill>
            <a:schemeClr val="tx1">
              <a:lumMod val="75000"/>
              <a:lumOff val="25000"/>
            </a:schemeClr>
          </a:solidFill>
          <a:latin typeface="+mn-lt"/>
          <a:ea typeface="+mn-ea"/>
          <a:cs typeface="+mn-cs"/>
        </a:defRPr>
      </a:lvl1pPr>
      <a:lvl2pPr marL="990575" indent="-380990" algn="l" defTabSz="609585" rtl="0" eaLnBrk="1" latinLnBrk="0" hangingPunct="1">
        <a:spcBef>
          <a:spcPts val="1333"/>
        </a:spcBef>
        <a:spcAft>
          <a:spcPts val="0"/>
        </a:spcAft>
        <a:buClr>
          <a:schemeClr val="accent1"/>
        </a:buClr>
        <a:buSzPct val="80000"/>
        <a:buFont typeface="Wingdings 3" charset="2"/>
        <a:buChar char=""/>
        <a:defRPr sz="2133" kern="1200">
          <a:solidFill>
            <a:schemeClr val="tx1">
              <a:lumMod val="75000"/>
              <a:lumOff val="25000"/>
            </a:schemeClr>
          </a:solidFill>
          <a:latin typeface="+mn-lt"/>
          <a:ea typeface="+mn-ea"/>
          <a:cs typeface="+mn-cs"/>
        </a:defRPr>
      </a:lvl2pPr>
      <a:lvl3pPr marL="1523962" indent="-304792" algn="l" defTabSz="609585" rtl="0" eaLnBrk="1" latinLnBrk="0" hangingPunct="1">
        <a:spcBef>
          <a:spcPts val="1333"/>
        </a:spcBef>
        <a:spcAft>
          <a:spcPts val="0"/>
        </a:spcAft>
        <a:buClr>
          <a:schemeClr val="accent1"/>
        </a:buClr>
        <a:buSzPct val="80000"/>
        <a:buFont typeface="Wingdings 3" charset="2"/>
        <a:buChar char=""/>
        <a:defRPr sz="1867" kern="1200">
          <a:solidFill>
            <a:schemeClr val="tx1">
              <a:lumMod val="75000"/>
              <a:lumOff val="25000"/>
            </a:schemeClr>
          </a:solidFill>
          <a:latin typeface="+mn-lt"/>
          <a:ea typeface="+mn-ea"/>
          <a:cs typeface="+mn-cs"/>
        </a:defRPr>
      </a:lvl3pPr>
      <a:lvl4pPr marL="2133547" indent="-304792" algn="l" defTabSz="609585" rtl="0" eaLnBrk="1" latinLnBrk="0" hangingPunct="1">
        <a:spcBef>
          <a:spcPts val="1333"/>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4pPr>
      <a:lvl5pPr marL="2743131" indent="-304792" algn="l" defTabSz="609585" rtl="0" eaLnBrk="1" latinLnBrk="0" hangingPunct="1">
        <a:spcBef>
          <a:spcPts val="1333"/>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5pPr>
      <a:lvl6pPr marL="3352716" indent="-304792" algn="l" defTabSz="609585" rtl="0" eaLnBrk="1" latinLnBrk="0" hangingPunct="1">
        <a:spcBef>
          <a:spcPts val="1333"/>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6pPr>
      <a:lvl7pPr marL="3962301" indent="-304792" algn="l" defTabSz="609585" rtl="0" eaLnBrk="1" latinLnBrk="0" hangingPunct="1">
        <a:spcBef>
          <a:spcPts val="1333"/>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7pPr>
      <a:lvl8pPr marL="4571886" indent="-304792" algn="l" defTabSz="609585" rtl="0" eaLnBrk="1" latinLnBrk="0" hangingPunct="1">
        <a:spcBef>
          <a:spcPts val="1333"/>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8pPr>
      <a:lvl9pPr marL="5181470" indent="-304792" algn="l" defTabSz="609585" rtl="0" eaLnBrk="1" latinLnBrk="0" hangingPunct="1">
        <a:spcBef>
          <a:spcPts val="1333"/>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1.gif"/><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1.gif"/><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9.pn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30.png"/><Relationship Id="rId4" Type="http://schemas.openxmlformats.org/officeDocument/2006/relationships/image" Target="../media/image29.emf"/></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8.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9.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3"/>
          <p:cNvSpPr txBox="1">
            <a:spLocks noChangeArrowheads="1"/>
          </p:cNvSpPr>
          <p:nvPr/>
        </p:nvSpPr>
        <p:spPr bwMode="auto">
          <a:xfrm>
            <a:off x="3388115" y="1147348"/>
            <a:ext cx="10024533" cy="6367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3507" tIns="71753" rIns="143507" bIns="71753">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altLang="en-US" sz="3196" b="1" dirty="0">
                <a:solidFill>
                  <a:srgbClr val="002060"/>
                </a:solidFill>
                <a:latin typeface="Times New Roman" pitchFamily="18" charset="0"/>
              </a:rPr>
              <a:t>TRƯỜNG TIỂU HỌC QUẢNG PHÚ 1</a:t>
            </a:r>
          </a:p>
        </p:txBody>
      </p:sp>
      <p:sp>
        <p:nvSpPr>
          <p:cNvPr id="14" name="Text Box 14"/>
          <p:cNvSpPr txBox="1">
            <a:spLocks noChangeArrowheads="1"/>
          </p:cNvSpPr>
          <p:nvPr/>
        </p:nvSpPr>
        <p:spPr bwMode="auto">
          <a:xfrm>
            <a:off x="1504642" y="4962552"/>
            <a:ext cx="13482981" cy="14360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507" tIns="71753" rIns="143507" bIns="71753">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1797"/>
              </a:spcBef>
              <a:defRPr/>
            </a:pPr>
            <a:r>
              <a:rPr lang="en-US" sz="3995"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Môn </a:t>
            </a:r>
            <a:r>
              <a:rPr lang="en-US" sz="3995"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Đạo</a:t>
            </a:r>
            <a:r>
              <a:rPr lang="en-US" sz="3995"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995"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đức</a:t>
            </a:r>
            <a:r>
              <a:rPr lang="en-US" sz="3995"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995"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lớp</a:t>
            </a:r>
            <a:r>
              <a:rPr lang="en-US" sz="3995"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3</a:t>
            </a:r>
          </a:p>
          <a:p>
            <a:pPr algn="ctr" eaLnBrk="1" hangingPunct="1">
              <a:defRPr/>
            </a:pPr>
            <a:r>
              <a:rPr lang="en-US" sz="4395"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BÀI 8: Ham </a:t>
            </a:r>
            <a:r>
              <a:rPr lang="en-US" sz="4395"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học</a:t>
            </a:r>
            <a:r>
              <a:rPr lang="en-US" sz="4395"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4395"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hỏi</a:t>
            </a:r>
            <a:r>
              <a:rPr lang="en-US" sz="4395"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(T1)</a:t>
            </a:r>
          </a:p>
        </p:txBody>
      </p:sp>
      <p:sp>
        <p:nvSpPr>
          <p:cNvPr id="15" name="Text Box 17"/>
          <p:cNvSpPr txBox="1">
            <a:spLocks noChangeArrowheads="1"/>
          </p:cNvSpPr>
          <p:nvPr/>
        </p:nvSpPr>
        <p:spPr bwMode="auto">
          <a:xfrm>
            <a:off x="2517828" y="2973829"/>
            <a:ext cx="11456609" cy="18047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3507" tIns="71753" rIns="143507" bIns="71753">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en-US" sz="5393" b="1">
                <a:solidFill>
                  <a:srgbClr val="0000CC"/>
                </a:solidFill>
                <a:effectLst>
                  <a:outerShdw blurRad="38100" dist="38100" dir="2700000" algn="tl">
                    <a:srgbClr val="000000">
                      <a:alpha val="43137"/>
                    </a:srgbClr>
                  </a:outerShdw>
                </a:effectLst>
                <a:latin typeface="Times New Roman" pitchFamily="18" charset="0"/>
              </a:rPr>
              <a:t>CHÀO MỪNG QUÝ THẦY CÔ</a:t>
            </a:r>
          </a:p>
          <a:p>
            <a:pPr algn="ctr" eaLnBrk="1" hangingPunct="1">
              <a:defRPr/>
            </a:pPr>
            <a:r>
              <a:rPr lang="en-US" sz="5393" b="1">
                <a:solidFill>
                  <a:srgbClr val="0000CC"/>
                </a:solidFill>
                <a:effectLst>
                  <a:outerShdw blurRad="38100" dist="38100" dir="2700000" algn="tl">
                    <a:srgbClr val="000000">
                      <a:alpha val="43137"/>
                    </a:srgbClr>
                  </a:outerShdw>
                </a:effectLst>
                <a:latin typeface="Times New Roman" pitchFamily="18" charset="0"/>
              </a:rPr>
              <a:t>VỀ DỰ GIỜ THĂM LỚP</a:t>
            </a:r>
          </a:p>
        </p:txBody>
      </p:sp>
      <p:pic>
        <p:nvPicPr>
          <p:cNvPr id="16" name="Picture 22" descr="bd21315_"/>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41649" y="6494612"/>
            <a:ext cx="5608965" cy="204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7" name="Straight Connector 16"/>
          <p:cNvCxnSpPr/>
          <p:nvPr/>
        </p:nvCxnSpPr>
        <p:spPr>
          <a:xfrm>
            <a:off x="6052520" y="1794225"/>
            <a:ext cx="4673315" cy="0"/>
          </a:xfrm>
          <a:prstGeom prst="line">
            <a:avLst/>
          </a:prstGeom>
          <a:ln>
            <a:solidFill>
              <a:srgbClr val="FF0000"/>
            </a:solidFill>
          </a:ln>
        </p:spPr>
        <p:style>
          <a:lnRef idx="2">
            <a:schemeClr val="dk1"/>
          </a:lnRef>
          <a:fillRef idx="0">
            <a:schemeClr val="dk1"/>
          </a:fillRef>
          <a:effectRef idx="1">
            <a:schemeClr val="dk1"/>
          </a:effectRef>
          <a:fontRef idx="minor">
            <a:schemeClr val="tx1"/>
          </a:fontRef>
        </p:style>
      </p:cxnSp>
      <p:sp>
        <p:nvSpPr>
          <p:cNvPr id="18" name="Text Box 14"/>
          <p:cNvSpPr txBox="1">
            <a:spLocks noChangeArrowheads="1"/>
          </p:cNvSpPr>
          <p:nvPr/>
        </p:nvSpPr>
        <p:spPr bwMode="auto">
          <a:xfrm>
            <a:off x="4599513" y="7048824"/>
            <a:ext cx="6925407" cy="13283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507" tIns="71753" rIns="143507" bIns="71753">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ts val="599"/>
              </a:spcBef>
              <a:defRPr/>
            </a:pPr>
            <a:r>
              <a:rPr lang="en-US" sz="3595" b="1" dirty="0" err="1">
                <a:solidFill>
                  <a:srgbClr val="0000FF"/>
                </a:solidFill>
                <a:latin typeface="Times New Roman" pitchFamily="18" charset="0"/>
                <a:cs typeface="Times New Roman" pitchFamily="18" charset="0"/>
              </a:rPr>
              <a:t>Giáo</a:t>
            </a:r>
            <a:r>
              <a:rPr lang="en-US" sz="3595" b="1" dirty="0">
                <a:solidFill>
                  <a:srgbClr val="0000FF"/>
                </a:solidFill>
                <a:latin typeface="Times New Roman" pitchFamily="18" charset="0"/>
                <a:cs typeface="Times New Roman" pitchFamily="18" charset="0"/>
              </a:rPr>
              <a:t> </a:t>
            </a:r>
            <a:r>
              <a:rPr lang="en-US" sz="3595" b="1" dirty="0" err="1">
                <a:solidFill>
                  <a:srgbClr val="0000FF"/>
                </a:solidFill>
                <a:latin typeface="Times New Roman" pitchFamily="18" charset="0"/>
                <a:cs typeface="Times New Roman" pitchFamily="18" charset="0"/>
              </a:rPr>
              <a:t>viên</a:t>
            </a:r>
            <a:r>
              <a:rPr lang="en-US" sz="3595" b="1" dirty="0">
                <a:solidFill>
                  <a:srgbClr val="0000FF"/>
                </a:solidFill>
                <a:latin typeface="Times New Roman" pitchFamily="18" charset="0"/>
                <a:cs typeface="Times New Roman" pitchFamily="18" charset="0"/>
              </a:rPr>
              <a:t>: Nguyễn Thị </a:t>
            </a:r>
            <a:r>
              <a:rPr lang="en-US" sz="3595" b="1" dirty="0" err="1">
                <a:solidFill>
                  <a:srgbClr val="0000FF"/>
                </a:solidFill>
                <a:latin typeface="Times New Roman" pitchFamily="18" charset="0"/>
                <a:cs typeface="Times New Roman" pitchFamily="18" charset="0"/>
              </a:rPr>
              <a:t>Thiệt</a:t>
            </a:r>
            <a:endParaRPr lang="en-US" sz="3595" b="1" dirty="0">
              <a:solidFill>
                <a:srgbClr val="0000FF"/>
              </a:solidFill>
              <a:latin typeface="Times New Roman" pitchFamily="18" charset="0"/>
              <a:cs typeface="Times New Roman" pitchFamily="18" charset="0"/>
            </a:endParaRPr>
          </a:p>
          <a:p>
            <a:pPr eaLnBrk="1" hangingPunct="1">
              <a:spcBef>
                <a:spcPts val="599"/>
              </a:spcBef>
              <a:defRPr/>
            </a:pPr>
            <a:r>
              <a:rPr lang="en-US" sz="3595" b="1" dirty="0" err="1">
                <a:solidFill>
                  <a:srgbClr val="0000FF"/>
                </a:solidFill>
                <a:latin typeface="Times New Roman" pitchFamily="18" charset="0"/>
                <a:cs typeface="Times New Roman" pitchFamily="18" charset="0"/>
              </a:rPr>
              <a:t>Lớp</a:t>
            </a:r>
            <a:r>
              <a:rPr lang="en-US" sz="3595" b="1" dirty="0">
                <a:solidFill>
                  <a:srgbClr val="0000FF"/>
                </a:solidFill>
                <a:latin typeface="Times New Roman" pitchFamily="18" charset="0"/>
                <a:cs typeface="Times New Roman" pitchFamily="18" charset="0"/>
              </a:rPr>
              <a:t>: 3G</a:t>
            </a:r>
            <a:endParaRPr lang="en-US" sz="4793" b="1" dirty="0">
              <a:solidFill>
                <a:srgbClr val="0000FF"/>
              </a:solidFill>
              <a:latin typeface="Times New Roman" pitchFamily="18" charset="0"/>
              <a:cs typeface="Times New Roman" pitchFamily="18" charset="0"/>
            </a:endParaRPr>
          </a:p>
        </p:txBody>
      </p:sp>
    </p:spTree>
    <p:extLst>
      <p:ext uri="{BB962C8B-B14F-4D97-AF65-F5344CB8AC3E}">
        <p14:creationId xmlns:p14="http://schemas.microsoft.com/office/powerpoint/2010/main" val="218127951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mph" presetSubtype="2" repeatCount="1000000" accel="36000" decel="20000" fill="hold" grpId="0" nodeType="withEffect">
                                  <p:stCondLst>
                                    <p:cond delay="0"/>
                                  </p:stCondLst>
                                  <p:childTnLst>
                                    <p:animClr clrSpc="rgb" dir="cw">
                                      <p:cBhvr override="childStyle">
                                        <p:cTn id="6" dur="4750" fill="hold"/>
                                        <p:tgtEl>
                                          <p:spTgt spid="15"/>
                                        </p:tgtEl>
                                        <p:attrNameLst>
                                          <p:attrName>style.color</p:attrName>
                                        </p:attrNameLst>
                                      </p:cBhvr>
                                      <p:to>
                                        <a:srgbClr val="0000FF"/>
                                      </p:to>
                                    </p:animClr>
                                  </p:childTnLst>
                                </p:cTn>
                              </p:par>
                              <p:par>
                                <p:cTn id="7" presetID="21" presetClass="emph" presetSubtype="0" repeatCount="200000" fill="hold" grpId="1" nodeType="withEffect">
                                  <p:stCondLst>
                                    <p:cond delay="0"/>
                                  </p:stCondLst>
                                  <p:childTnLst>
                                    <p:animClr clrSpc="hsl" dir="cw">
                                      <p:cBhvr override="childStyle">
                                        <p:cTn id="8" dur="2000" fill="hold"/>
                                        <p:tgtEl>
                                          <p:spTgt spid="15"/>
                                        </p:tgtEl>
                                        <p:attrNameLst>
                                          <p:attrName>style.color</p:attrName>
                                        </p:attrNameLst>
                                      </p:cBhvr>
                                      <p:by>
                                        <p:hsl h="7200000" s="0" l="0"/>
                                      </p:by>
                                    </p:animClr>
                                    <p:animClr clrSpc="hsl" dir="cw">
                                      <p:cBhvr>
                                        <p:cTn id="9" dur="2000" fill="hold"/>
                                        <p:tgtEl>
                                          <p:spTgt spid="15"/>
                                        </p:tgtEl>
                                        <p:attrNameLst>
                                          <p:attrName>fillcolor</p:attrName>
                                        </p:attrNameLst>
                                      </p:cBhvr>
                                      <p:by>
                                        <p:hsl h="7200000" s="0" l="0"/>
                                      </p:by>
                                    </p:animClr>
                                    <p:animClr clrSpc="hsl" dir="cw">
                                      <p:cBhvr>
                                        <p:cTn id="10" dur="2000" fill="hold"/>
                                        <p:tgtEl>
                                          <p:spTgt spid="15"/>
                                        </p:tgtEl>
                                        <p:attrNameLst>
                                          <p:attrName>stroke.color</p:attrName>
                                        </p:attrNameLst>
                                      </p:cBhvr>
                                      <p:by>
                                        <p:hsl h="7200000" s="0" l="0"/>
                                      </p:by>
                                    </p:animClr>
                                    <p:set>
                                      <p:cBhvr>
                                        <p:cTn id="11" dur="2000" fill="hold"/>
                                        <p:tgtEl>
                                          <p:spTgt spid="1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5"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6" name="图片 44035" descr="1-17"/>
          <p:cNvPicPr>
            <a:picLocks noChangeAspect="1"/>
          </p:cNvPicPr>
          <p:nvPr/>
        </p:nvPicPr>
        <p:blipFill>
          <a:blip r:embed="rId3"/>
          <a:stretch>
            <a:fillRect/>
          </a:stretch>
        </p:blipFill>
        <p:spPr>
          <a:xfrm>
            <a:off x="-104722" y="5426043"/>
            <a:ext cx="16381360" cy="3717958"/>
          </a:xfrm>
          <a:prstGeom prst="rect">
            <a:avLst/>
          </a:prstGeom>
          <a:noFill/>
          <a:ln w="9525">
            <a:noFill/>
          </a:ln>
        </p:spPr>
      </p:pic>
      <p:pic>
        <p:nvPicPr>
          <p:cNvPr id="44038" name="图片 44037" descr="1-34"/>
          <p:cNvPicPr>
            <a:picLocks noChangeAspect="1"/>
          </p:cNvPicPr>
          <p:nvPr/>
        </p:nvPicPr>
        <p:blipFill>
          <a:blip r:embed="rId4"/>
          <a:stretch>
            <a:fillRect/>
          </a:stretch>
        </p:blipFill>
        <p:spPr>
          <a:xfrm>
            <a:off x="13307593" y="6031221"/>
            <a:ext cx="3144724" cy="3313554"/>
          </a:xfrm>
          <a:prstGeom prst="rect">
            <a:avLst/>
          </a:prstGeom>
          <a:noFill/>
          <a:ln w="9525">
            <a:noFill/>
          </a:ln>
        </p:spPr>
      </p:pic>
      <p:sp>
        <p:nvSpPr>
          <p:cNvPr id="4" name="Rounded Rectangle 3"/>
          <p:cNvSpPr/>
          <p:nvPr/>
        </p:nvSpPr>
        <p:spPr>
          <a:xfrm>
            <a:off x="1441079" y="1376378"/>
            <a:ext cx="13289757" cy="6392776"/>
          </a:xfrm>
          <a:prstGeom prst="roundRect">
            <a:avLst/>
          </a:prstGeom>
          <a:solidFill>
            <a:srgbClr val="FFFF8F"/>
          </a:solidFill>
        </p:spPr>
        <p:style>
          <a:lnRef idx="2">
            <a:schemeClr val="accent1">
              <a:shade val="50000"/>
            </a:schemeClr>
          </a:lnRef>
          <a:fillRef idx="1">
            <a:schemeClr val="accent1"/>
          </a:fillRef>
          <a:effectRef idx="0">
            <a:schemeClr val="accent1"/>
          </a:effectRef>
          <a:fontRef idx="minor">
            <a:schemeClr val="lt1"/>
          </a:fontRef>
        </p:style>
        <p:txBody>
          <a:bodyPr lIns="88532" tIns="44266" rIns="88532" bIns="44266" rtlCol="0" anchor="ctr"/>
          <a:lstStyle/>
          <a:p>
            <a:pPr algn="ctr"/>
            <a:endParaRPr lang="en-US"/>
          </a:p>
        </p:txBody>
      </p:sp>
      <p:sp>
        <p:nvSpPr>
          <p:cNvPr id="2" name="TextBox 1"/>
          <p:cNvSpPr txBox="1"/>
          <p:nvPr/>
        </p:nvSpPr>
        <p:spPr>
          <a:xfrm>
            <a:off x="1851780" y="683568"/>
            <a:ext cx="12468356" cy="8791779"/>
          </a:xfrm>
          <a:prstGeom prst="rect">
            <a:avLst/>
          </a:prstGeom>
          <a:noFill/>
        </p:spPr>
        <p:txBody>
          <a:bodyPr wrap="square" lIns="88532" tIns="44266" rIns="88532" bIns="44266" rtlCol="0">
            <a:spAutoFit/>
          </a:bodyPr>
          <a:lstStyle/>
          <a:p>
            <a:pPr algn="ctr">
              <a:lnSpc>
                <a:spcPct val="150000"/>
              </a:lnSpc>
            </a:pPr>
            <a:r>
              <a:rPr lang="en-US"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CẬU HỌC TRÒ NGHÈO HAM HỌC HỎI</a:t>
            </a:r>
          </a:p>
          <a:p>
            <a:pPr algn="just">
              <a:lnSpc>
                <a:spcPct val="150000"/>
              </a:lnSpc>
            </a:pP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Vào</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đời</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vua</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Trần</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Thái</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Tông</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có</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một</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gia</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đình</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nghèo</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sinh</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được</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một</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cậu</a:t>
            </a:r>
            <a:r>
              <a:rPr lang="en-US" b="1" dirty="0">
                <a:latin typeface="Arial-Rounded" panose="020B0500000000000000" pitchFamily="34" charset="0"/>
                <a:ea typeface="Arial-Rounded" panose="020B0500000000000000" pitchFamily="34" charset="0"/>
                <a:cs typeface="Arial-Rounded" panose="020B0500000000000000" pitchFamily="34" charset="0"/>
              </a:rPr>
              <a:t> con </a:t>
            </a:r>
            <a:r>
              <a:rPr lang="en-US" b="1" dirty="0" err="1">
                <a:latin typeface="Arial-Rounded" panose="020B0500000000000000" pitchFamily="34" charset="0"/>
                <a:ea typeface="Arial-Rounded" panose="020B0500000000000000" pitchFamily="34" charset="0"/>
                <a:cs typeface="Arial-Rounded" panose="020B0500000000000000" pitchFamily="34" charset="0"/>
              </a:rPr>
              <a:t>trai</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đặt</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tên</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là</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Nguyễn</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Hiền</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Vì</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nhà</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nghèo</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nên</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cậu</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phải</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bỏ</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học</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giữa</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chừng</a:t>
            </a:r>
            <a:r>
              <a:rPr lang="en-US" b="1" dirty="0">
                <a:latin typeface="Arial-Rounded" panose="020B0500000000000000" pitchFamily="34" charset="0"/>
                <a:ea typeface="Arial-Rounded" panose="020B0500000000000000" pitchFamily="34" charset="0"/>
                <a:cs typeface="Arial-Rounded" panose="020B0500000000000000" pitchFamily="34" charset="0"/>
              </a:rPr>
              <a:t>.</a:t>
            </a:r>
          </a:p>
          <a:p>
            <a:pPr algn="just">
              <a:lnSpc>
                <a:spcPct val="150000"/>
              </a:lnSpc>
            </a:pPr>
            <a:r>
              <a:rPr lang="en-US" b="1" dirty="0">
                <a:latin typeface="Arial-Rounded" panose="020B0500000000000000" pitchFamily="34" charset="0"/>
                <a:ea typeface="Arial-Rounded" panose="020B0500000000000000" pitchFamily="34" charset="0"/>
                <a:cs typeface="Arial-Rounded" panose="020B0500000000000000" pitchFamily="34" charset="0"/>
              </a:rPr>
              <a:t>     Ban </a:t>
            </a:r>
            <a:r>
              <a:rPr lang="en-US" b="1" dirty="0" err="1">
                <a:latin typeface="Arial-Rounded" panose="020B0500000000000000" pitchFamily="34" charset="0"/>
                <a:ea typeface="Arial-Rounded" panose="020B0500000000000000" pitchFamily="34" charset="0"/>
                <a:cs typeface="Arial-Rounded" panose="020B0500000000000000" pitchFamily="34" charset="0"/>
              </a:rPr>
              <a:t>ngày</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đi</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chăn</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trâu</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dù</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mưa</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gió</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thế</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nào</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cậu</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cũng</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đứng</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ngoài</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lớp</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nghe</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giảng</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Tối</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đén</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cậu</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đợi</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bạn</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học</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thuộc</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bài</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mới</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mượn</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sách</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về</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học</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Mỗi</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lần</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có</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kì</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thi</a:t>
            </a:r>
            <a:r>
              <a:rPr lang="en-US" b="1" dirty="0">
                <a:latin typeface="Arial-Rounded" panose="020B0500000000000000" pitchFamily="34" charset="0"/>
                <a:ea typeface="Arial-Rounded" panose="020B0500000000000000" pitchFamily="34" charset="0"/>
                <a:cs typeface="Arial-Rounded" panose="020B0500000000000000" pitchFamily="34" charset="0"/>
              </a:rPr>
              <a:t> ở </a:t>
            </a:r>
            <a:r>
              <a:rPr lang="en-US" b="1" dirty="0" err="1">
                <a:latin typeface="Arial-Rounded" panose="020B0500000000000000" pitchFamily="34" charset="0"/>
                <a:ea typeface="Arial-Rounded" panose="020B0500000000000000" pitchFamily="34" charset="0"/>
                <a:cs typeface="Arial-Rounded" panose="020B0500000000000000" pitchFamily="34" charset="0"/>
              </a:rPr>
              <a:t>trường</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cậu</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làm</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bài</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vào</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lá</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chuối</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khô</a:t>
            </a:r>
            <a:r>
              <a:rPr lang="en-US" b="1" dirty="0">
                <a:latin typeface="Arial-Rounded" panose="020B0500000000000000" pitchFamily="34" charset="0"/>
                <a:ea typeface="Arial-Rounded" panose="020B0500000000000000" pitchFamily="34" charset="0"/>
                <a:cs typeface="Arial-Rounded" panose="020B0500000000000000" pitchFamily="34" charset="0"/>
              </a:rPr>
              <a:t> à </a:t>
            </a:r>
            <a:r>
              <a:rPr lang="en-US" b="1" dirty="0" err="1">
                <a:latin typeface="Arial-Rounded" panose="020B0500000000000000" pitchFamily="34" charset="0"/>
                <a:ea typeface="Arial-Rounded" panose="020B0500000000000000" pitchFamily="34" charset="0"/>
                <a:cs typeface="Arial-Rounded" panose="020B0500000000000000" pitchFamily="34" charset="0"/>
              </a:rPr>
              <a:t>nhờ</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bạn</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xin</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thầy</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chấm</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hộ</a:t>
            </a:r>
            <a:r>
              <a:rPr lang="en-US" b="1" dirty="0">
                <a:latin typeface="Arial-Rounded" panose="020B0500000000000000" pitchFamily="34" charset="0"/>
                <a:ea typeface="Arial-Rounded" panose="020B0500000000000000" pitchFamily="34" charset="0"/>
                <a:cs typeface="Arial-Rounded" panose="020B0500000000000000" pitchFamily="34" charset="0"/>
              </a:rPr>
              <a:t>.</a:t>
            </a:r>
          </a:p>
          <a:p>
            <a:pPr algn="just">
              <a:lnSpc>
                <a:spcPct val="150000"/>
              </a:lnSpc>
            </a:pP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Thế</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rồi</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vưa</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mở</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khoa</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thi</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Cậu</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bé</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nghèo</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ngày</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nào</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đỗ</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trạng</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nguyên</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Ông</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trạng</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khi</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ấy</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mới</a:t>
            </a:r>
            <a:r>
              <a:rPr lang="en-US" b="1" dirty="0">
                <a:latin typeface="Arial-Rounded" panose="020B0500000000000000" pitchFamily="34" charset="0"/>
                <a:ea typeface="Arial-Rounded" panose="020B0500000000000000" pitchFamily="34" charset="0"/>
                <a:cs typeface="Arial-Rounded" panose="020B0500000000000000" pitchFamily="34" charset="0"/>
              </a:rPr>
              <a:t> 13 </a:t>
            </a:r>
            <a:r>
              <a:rPr lang="en-US" b="1" dirty="0" err="1">
                <a:latin typeface="Arial-Rounded" panose="020B0500000000000000" pitchFamily="34" charset="0"/>
                <a:ea typeface="Arial-Rounded" panose="020B0500000000000000" pitchFamily="34" charset="0"/>
                <a:cs typeface="Arial-Rounded" panose="020B0500000000000000" pitchFamily="34" charset="0"/>
              </a:rPr>
              <a:t>tuổi</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Dó</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là</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Trạng</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nguyen</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trẻ</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nhát</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của</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nước</a:t>
            </a:r>
            <a:r>
              <a:rPr lang="en-US" b="1" dirty="0">
                <a:latin typeface="Arial-Rounded" panose="020B0500000000000000" pitchFamily="34" charset="0"/>
                <a:ea typeface="Arial-Rounded" panose="020B0500000000000000" pitchFamily="34" charset="0"/>
                <a:cs typeface="Arial-Rounded" panose="020B0500000000000000" pitchFamily="34" charset="0"/>
              </a:rPr>
              <a:t> Nam ta.</a:t>
            </a:r>
          </a:p>
          <a:p>
            <a:pPr algn="just">
              <a:lnSpc>
                <a:spcPct val="150000"/>
              </a:lnSpc>
            </a:pP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i="1" dirty="0">
                <a:latin typeface="Arial-Rounded" panose="020B0500000000000000" pitchFamily="34" charset="0"/>
                <a:ea typeface="Arial-Rounded" panose="020B0500000000000000" pitchFamily="34" charset="0"/>
                <a:cs typeface="Arial-Rounded" panose="020B0500000000000000" pitchFamily="34" charset="0"/>
              </a:rPr>
              <a:t>Theo </a:t>
            </a:r>
            <a:r>
              <a:rPr lang="en-US" b="1" dirty="0">
                <a:latin typeface="Arial-Rounded" panose="020B0500000000000000" pitchFamily="34" charset="0"/>
                <a:ea typeface="Arial-Rounded" panose="020B0500000000000000" pitchFamily="34" charset="0"/>
                <a:cs typeface="Arial-Rounded" panose="020B0500000000000000" pitchFamily="34" charset="0"/>
              </a:rPr>
              <a:t>Tring </a:t>
            </a:r>
            <a:r>
              <a:rPr lang="en-US" b="1" dirty="0" err="1">
                <a:latin typeface="Arial-Rounded" panose="020B0500000000000000" pitchFamily="34" charset="0"/>
                <a:ea typeface="Arial-Rounded" panose="020B0500000000000000" pitchFamily="34" charset="0"/>
                <a:cs typeface="Arial-Rounded" panose="020B0500000000000000" pitchFamily="34" charset="0"/>
              </a:rPr>
              <a:t>Đường</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i="1" dirty="0" err="1">
                <a:latin typeface="Arial-Rounded" panose="020B0500000000000000" pitchFamily="34" charset="0"/>
                <a:ea typeface="Arial-Rounded" panose="020B0500000000000000" pitchFamily="34" charset="0"/>
                <a:cs typeface="Arial-Rounded" panose="020B0500000000000000" pitchFamily="34" charset="0"/>
              </a:rPr>
              <a:t>Tiếng</a:t>
            </a:r>
            <a:r>
              <a:rPr lang="en-US" b="1" i="1" dirty="0">
                <a:latin typeface="Arial-Rounded" panose="020B0500000000000000" pitchFamily="34" charset="0"/>
                <a:ea typeface="Arial-Rounded" panose="020B0500000000000000" pitchFamily="34" charset="0"/>
                <a:cs typeface="Arial-Rounded" panose="020B0500000000000000" pitchFamily="34" charset="0"/>
              </a:rPr>
              <a:t> </a:t>
            </a:r>
            <a:r>
              <a:rPr lang="en-US" b="1" i="1" dirty="0" err="1">
                <a:latin typeface="Arial-Rounded" panose="020B0500000000000000" pitchFamily="34" charset="0"/>
                <a:ea typeface="Arial-Rounded" panose="020B0500000000000000" pitchFamily="34" charset="0"/>
                <a:cs typeface="Arial-Rounded" panose="020B0500000000000000" pitchFamily="34" charset="0"/>
              </a:rPr>
              <a:t>Việt</a:t>
            </a:r>
            <a:r>
              <a:rPr lang="en-US" b="1" i="1" dirty="0">
                <a:latin typeface="Arial-Rounded" panose="020B0500000000000000" pitchFamily="34" charset="0"/>
                <a:ea typeface="Arial-Rounded" panose="020B0500000000000000" pitchFamily="34" charset="0"/>
                <a:cs typeface="Arial-Rounded" panose="020B0500000000000000" pitchFamily="34" charset="0"/>
              </a:rPr>
              <a:t> 4. </a:t>
            </a:r>
            <a:r>
              <a:rPr lang="en-US" b="1" dirty="0" err="1">
                <a:latin typeface="Arial-Rounded" panose="020B0500000000000000" pitchFamily="34" charset="0"/>
                <a:ea typeface="Arial-Rounded" panose="020B0500000000000000" pitchFamily="34" charset="0"/>
                <a:cs typeface="Arial-Rounded" panose="020B0500000000000000" pitchFamily="34" charset="0"/>
              </a:rPr>
              <a:t>Tập</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một</a:t>
            </a:r>
            <a:r>
              <a:rPr lang="en-US" b="1" dirty="0">
                <a:latin typeface="Arial-Rounded" panose="020B0500000000000000" pitchFamily="34" charset="0"/>
                <a:ea typeface="Arial-Rounded" panose="020B0500000000000000" pitchFamily="34" charset="0"/>
                <a:cs typeface="Arial-Rounded" panose="020B0500000000000000" pitchFamily="34" charset="0"/>
              </a:rPr>
              <a:t>, NXB </a:t>
            </a:r>
            <a:r>
              <a:rPr lang="en-US" b="1" dirty="0" err="1">
                <a:latin typeface="Arial-Rounded" panose="020B0500000000000000" pitchFamily="34" charset="0"/>
                <a:ea typeface="Arial-Rounded" panose="020B0500000000000000" pitchFamily="34" charset="0"/>
                <a:cs typeface="Arial-Rounded" panose="020B0500000000000000" pitchFamily="34" charset="0"/>
              </a:rPr>
              <a:t>Giáo</a:t>
            </a:r>
            <a:r>
              <a:rPr lang="en-US" b="1" dirty="0">
                <a:latin typeface="Arial-Rounded" panose="020B0500000000000000" pitchFamily="34" charset="0"/>
                <a:ea typeface="Arial-Rounded" panose="020B0500000000000000" pitchFamily="34" charset="0"/>
                <a:cs typeface="Arial-Rounded" panose="020B0500000000000000" pitchFamily="34" charset="0"/>
              </a:rPr>
              <a:t> </a:t>
            </a:r>
            <a:r>
              <a:rPr lang="en-US" b="1" dirty="0" err="1">
                <a:latin typeface="Arial-Rounded" panose="020B0500000000000000" pitchFamily="34" charset="0"/>
                <a:ea typeface="Arial-Rounded" panose="020B0500000000000000" pitchFamily="34" charset="0"/>
                <a:cs typeface="Arial-Rounded" panose="020B0500000000000000" pitchFamily="34" charset="0"/>
              </a:rPr>
              <a:t>dục</a:t>
            </a:r>
            <a:r>
              <a:rPr lang="en-US" b="1" dirty="0">
                <a:latin typeface="Arial-Rounded" panose="020B0500000000000000" pitchFamily="34" charset="0"/>
                <a:ea typeface="Arial-Rounded" panose="020B0500000000000000" pitchFamily="34" charset="0"/>
                <a:cs typeface="Arial-Rounded" panose="020B0500000000000000" pitchFamily="34" charset="0"/>
              </a:rPr>
              <a:t>, 2000, tr.104)</a:t>
            </a:r>
          </a:p>
        </p:txBody>
      </p:sp>
    </p:spTree>
  </p:cSld>
  <p:clrMapOvr>
    <a:masterClrMapping/>
  </p:clrMapOvr>
  <p:transition>
    <p:random/>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6" name="图片 38915" descr="1-17"/>
          <p:cNvPicPr>
            <a:picLocks noChangeAspect="1"/>
          </p:cNvPicPr>
          <p:nvPr/>
        </p:nvPicPr>
        <p:blipFill>
          <a:blip r:embed="rId3"/>
          <a:stretch>
            <a:fillRect/>
          </a:stretch>
        </p:blipFill>
        <p:spPr>
          <a:xfrm>
            <a:off x="-104722" y="5426043"/>
            <a:ext cx="16381360" cy="3717958"/>
          </a:xfrm>
          <a:prstGeom prst="rect">
            <a:avLst/>
          </a:prstGeom>
          <a:noFill/>
          <a:ln w="9525">
            <a:noFill/>
          </a:ln>
        </p:spPr>
      </p:pic>
      <p:pic>
        <p:nvPicPr>
          <p:cNvPr id="38918" name="图片 38917" descr="1-31"/>
          <p:cNvPicPr>
            <a:picLocks noChangeAspect="1"/>
          </p:cNvPicPr>
          <p:nvPr/>
        </p:nvPicPr>
        <p:blipFill>
          <a:blip r:embed="rId4"/>
          <a:stretch>
            <a:fillRect/>
          </a:stretch>
        </p:blipFill>
        <p:spPr>
          <a:xfrm>
            <a:off x="122025" y="-123194"/>
            <a:ext cx="15927866" cy="8757861"/>
          </a:xfrm>
          <a:prstGeom prst="rect">
            <a:avLst/>
          </a:prstGeom>
          <a:solidFill>
            <a:srgbClr val="FFFF8F"/>
          </a:solidFill>
          <a:ln w="9525">
            <a:noFill/>
          </a:ln>
        </p:spPr>
      </p:pic>
      <p:sp>
        <p:nvSpPr>
          <p:cNvPr id="2" name="Rectangle 1">
            <a:extLst>
              <a:ext uri="{FF2B5EF4-FFF2-40B4-BE49-F238E27FC236}">
                <a16:creationId xmlns:a16="http://schemas.microsoft.com/office/drawing/2014/main" id="{1AFE2C59-70B9-4E86-ABA6-8048D9E12F70}"/>
              </a:ext>
            </a:extLst>
          </p:cNvPr>
          <p:cNvSpPr/>
          <p:nvPr/>
        </p:nvSpPr>
        <p:spPr>
          <a:xfrm>
            <a:off x="3097759" y="1835696"/>
            <a:ext cx="11089232" cy="2105911"/>
          </a:xfrm>
          <a:prstGeom prst="rect">
            <a:avLst/>
          </a:prstGeom>
        </p:spPr>
        <p:txBody>
          <a:bodyPr wrap="square" lIns="88532" tIns="44266" rIns="88532" bIns="44266">
            <a:spAutoFit/>
          </a:bodyPr>
          <a:lstStyle/>
          <a:p>
            <a:pPr algn="ctr">
              <a:lnSpc>
                <a:spcPct val="112000"/>
              </a:lnSpc>
              <a:spcAft>
                <a:spcPts val="0"/>
              </a:spcAft>
            </a:pPr>
            <a:r>
              <a:rPr lang="en-US" sz="3900" b="1" dirty="0">
                <a:latin typeface="Arial-Rounded" panose="020B0500000000000000" pitchFamily="34" charset="0"/>
                <a:ea typeface="Arial-Rounded" panose="020B0500000000000000" pitchFamily="34" charset="0"/>
                <a:cs typeface="Arial-Rounded" panose="020B0500000000000000" pitchFamily="34" charset="0"/>
              </a:rPr>
              <a:t>Tinh </a:t>
            </a:r>
            <a:r>
              <a:rPr lang="en-US" sz="3900" b="1" dirty="0" err="1">
                <a:latin typeface="Arial-Rounded" panose="020B0500000000000000" pitchFamily="34" charset="0"/>
                <a:ea typeface="Arial-Rounded" panose="020B0500000000000000" pitchFamily="34" charset="0"/>
                <a:cs typeface="Arial-Rounded" panose="020B0500000000000000" pitchFamily="34" charset="0"/>
              </a:rPr>
              <a:t>thần</a:t>
            </a:r>
            <a:r>
              <a:rPr lang="en-US" sz="3900" b="1" dirty="0">
                <a:latin typeface="Arial-Rounded" panose="020B0500000000000000" pitchFamily="34" charset="0"/>
                <a:ea typeface="Arial-Rounded" panose="020B0500000000000000" pitchFamily="34" charset="0"/>
                <a:cs typeface="Arial-Rounded" panose="020B0500000000000000" pitchFamily="34" charset="0"/>
              </a:rPr>
              <a:t> ham </a:t>
            </a:r>
            <a:r>
              <a:rPr lang="en-US" sz="3900" b="1" dirty="0" err="1">
                <a:latin typeface="Arial-Rounded" panose="020B0500000000000000" pitchFamily="34" charset="0"/>
                <a:ea typeface="Arial-Rounded" panose="020B0500000000000000" pitchFamily="34" charset="0"/>
                <a:cs typeface="Arial-Rounded" panose="020B0500000000000000" pitchFamily="34" charset="0"/>
              </a:rPr>
              <a:t>học</a:t>
            </a:r>
            <a:r>
              <a:rPr lang="en-US" sz="3900" b="1" dirty="0">
                <a:latin typeface="Arial-Rounded" panose="020B0500000000000000" pitchFamily="34" charset="0"/>
                <a:ea typeface="Arial-Rounded" panose="020B0500000000000000" pitchFamily="34" charset="0"/>
                <a:cs typeface="Arial-Rounded" panose="020B0500000000000000" pitchFamily="34" charset="0"/>
              </a:rPr>
              <a:t> </a:t>
            </a:r>
            <a:r>
              <a:rPr lang="en-US" sz="3900" b="1" dirty="0" err="1">
                <a:latin typeface="Arial-Rounded" panose="020B0500000000000000" pitchFamily="34" charset="0"/>
                <a:ea typeface="Arial-Rounded" panose="020B0500000000000000" pitchFamily="34" charset="0"/>
                <a:cs typeface="Arial-Rounded" panose="020B0500000000000000" pitchFamily="34" charset="0"/>
              </a:rPr>
              <a:t>hỏi</a:t>
            </a:r>
            <a:r>
              <a:rPr lang="en-US" sz="3900" b="1" dirty="0">
                <a:latin typeface="Arial-Rounded" panose="020B0500000000000000" pitchFamily="34" charset="0"/>
                <a:ea typeface="Arial-Rounded" panose="020B0500000000000000" pitchFamily="34" charset="0"/>
                <a:cs typeface="Arial-Rounded" panose="020B0500000000000000" pitchFamily="34" charset="0"/>
              </a:rPr>
              <a:t> </a:t>
            </a:r>
            <a:r>
              <a:rPr lang="en-US" sz="3900" b="1" dirty="0" err="1">
                <a:latin typeface="Arial-Rounded" panose="020B0500000000000000" pitchFamily="34" charset="0"/>
                <a:ea typeface="Arial-Rounded" panose="020B0500000000000000" pitchFamily="34" charset="0"/>
                <a:cs typeface="Arial-Rounded" panose="020B0500000000000000" pitchFamily="34" charset="0"/>
              </a:rPr>
              <a:t>của</a:t>
            </a:r>
            <a:r>
              <a:rPr lang="en-US" sz="3900" b="1" dirty="0">
                <a:latin typeface="Arial-Rounded" panose="020B0500000000000000" pitchFamily="34" charset="0"/>
                <a:ea typeface="Arial-Rounded" panose="020B0500000000000000" pitchFamily="34" charset="0"/>
                <a:cs typeface="Arial-Rounded" panose="020B0500000000000000" pitchFamily="34" charset="0"/>
              </a:rPr>
              <a:t> </a:t>
            </a:r>
            <a:r>
              <a:rPr lang="en-US" sz="3900" b="1" dirty="0" err="1">
                <a:latin typeface="Arial-Rounded" panose="020B0500000000000000" pitchFamily="34" charset="0"/>
                <a:ea typeface="Arial-Rounded" panose="020B0500000000000000" pitchFamily="34" charset="0"/>
                <a:cs typeface="Arial-Rounded" panose="020B0500000000000000" pitchFamily="34" charset="0"/>
              </a:rPr>
              <a:t>cậu</a:t>
            </a:r>
            <a:r>
              <a:rPr lang="en-US" sz="3900" b="1" dirty="0">
                <a:latin typeface="Arial-Rounded" panose="020B0500000000000000" pitchFamily="34" charset="0"/>
                <a:ea typeface="Arial-Rounded" panose="020B0500000000000000" pitchFamily="34" charset="0"/>
                <a:cs typeface="Arial-Rounded" panose="020B0500000000000000" pitchFamily="34" charset="0"/>
              </a:rPr>
              <a:t> </a:t>
            </a:r>
            <a:r>
              <a:rPr lang="en-US" sz="3900" b="1" dirty="0" err="1">
                <a:latin typeface="Arial-Rounded" panose="020B0500000000000000" pitchFamily="34" charset="0"/>
                <a:ea typeface="Arial-Rounded" panose="020B0500000000000000" pitchFamily="34" charset="0"/>
                <a:cs typeface="Arial-Rounded" panose="020B0500000000000000" pitchFamily="34" charset="0"/>
              </a:rPr>
              <a:t>bé</a:t>
            </a:r>
            <a:r>
              <a:rPr lang="en-US" sz="3900" b="1" dirty="0">
                <a:latin typeface="Arial-Rounded" panose="020B0500000000000000" pitchFamily="34" charset="0"/>
                <a:ea typeface="Arial-Rounded" panose="020B0500000000000000" pitchFamily="34" charset="0"/>
                <a:cs typeface="Arial-Rounded" panose="020B0500000000000000" pitchFamily="34" charset="0"/>
              </a:rPr>
              <a:t> Nguyễn </a:t>
            </a:r>
            <a:r>
              <a:rPr lang="en-US" sz="3900" b="1" dirty="0" err="1">
                <a:latin typeface="Arial-Rounded" panose="020B0500000000000000" pitchFamily="34" charset="0"/>
                <a:ea typeface="Arial-Rounded" panose="020B0500000000000000" pitchFamily="34" charset="0"/>
                <a:cs typeface="Arial-Rounded" panose="020B0500000000000000" pitchFamily="34" charset="0"/>
              </a:rPr>
              <a:t>Hiền</a:t>
            </a:r>
            <a:r>
              <a:rPr lang="en-US" sz="3900" b="1" dirty="0">
                <a:latin typeface="Arial-Rounded" panose="020B0500000000000000" pitchFamily="34" charset="0"/>
                <a:ea typeface="Arial-Rounded" panose="020B0500000000000000" pitchFamily="34" charset="0"/>
                <a:cs typeface="Arial-Rounded" panose="020B0500000000000000" pitchFamily="34" charset="0"/>
              </a:rPr>
              <a:t> </a:t>
            </a:r>
            <a:r>
              <a:rPr lang="en-US" sz="3900" b="1" dirty="0" err="1">
                <a:latin typeface="Arial-Rounded" panose="020B0500000000000000" pitchFamily="34" charset="0"/>
                <a:ea typeface="Arial-Rounded" panose="020B0500000000000000" pitchFamily="34" charset="0"/>
                <a:cs typeface="Arial-Rounded" panose="020B0500000000000000" pitchFamily="34" charset="0"/>
              </a:rPr>
              <a:t>được</a:t>
            </a:r>
            <a:r>
              <a:rPr lang="en-US" sz="3900" b="1" dirty="0">
                <a:latin typeface="Arial-Rounded" panose="020B0500000000000000" pitchFamily="34" charset="0"/>
                <a:ea typeface="Arial-Rounded" panose="020B0500000000000000" pitchFamily="34" charset="0"/>
                <a:cs typeface="Arial-Rounded" panose="020B0500000000000000" pitchFamily="34" charset="0"/>
              </a:rPr>
              <a:t> </a:t>
            </a:r>
            <a:r>
              <a:rPr lang="en-US" sz="3900" b="1" dirty="0" err="1">
                <a:latin typeface="Arial-Rounded" panose="020B0500000000000000" pitchFamily="34" charset="0"/>
                <a:ea typeface="Arial-Rounded" panose="020B0500000000000000" pitchFamily="34" charset="0"/>
                <a:cs typeface="Arial-Rounded" panose="020B0500000000000000" pitchFamily="34" charset="0"/>
              </a:rPr>
              <a:t>thể</a:t>
            </a:r>
            <a:r>
              <a:rPr lang="en-US" sz="3900" b="1" dirty="0">
                <a:latin typeface="Arial-Rounded" panose="020B0500000000000000" pitchFamily="34" charset="0"/>
                <a:ea typeface="Arial-Rounded" panose="020B0500000000000000" pitchFamily="34" charset="0"/>
                <a:cs typeface="Arial-Rounded" panose="020B0500000000000000" pitchFamily="34" charset="0"/>
              </a:rPr>
              <a:t> </a:t>
            </a:r>
            <a:r>
              <a:rPr lang="en-US" sz="3900" b="1" dirty="0" err="1">
                <a:latin typeface="Arial-Rounded" panose="020B0500000000000000" pitchFamily="34" charset="0"/>
                <a:ea typeface="Arial-Rounded" panose="020B0500000000000000" pitchFamily="34" charset="0"/>
                <a:cs typeface="Arial-Rounded" panose="020B0500000000000000" pitchFamily="34" charset="0"/>
              </a:rPr>
              <a:t>hiện</a:t>
            </a:r>
            <a:r>
              <a:rPr lang="en-US" sz="3900" b="1" dirty="0">
                <a:latin typeface="Arial-Rounded" panose="020B0500000000000000" pitchFamily="34" charset="0"/>
                <a:ea typeface="Arial-Rounded" panose="020B0500000000000000" pitchFamily="34" charset="0"/>
                <a:cs typeface="Arial-Rounded" panose="020B0500000000000000" pitchFamily="34" charset="0"/>
              </a:rPr>
              <a:t> </a:t>
            </a:r>
            <a:r>
              <a:rPr lang="en-US" sz="3900" b="1" dirty="0" err="1">
                <a:latin typeface="Arial-Rounded" panose="020B0500000000000000" pitchFamily="34" charset="0"/>
                <a:ea typeface="Arial-Rounded" panose="020B0500000000000000" pitchFamily="34" charset="0"/>
                <a:cs typeface="Arial-Rounded" panose="020B0500000000000000" pitchFamily="34" charset="0"/>
              </a:rPr>
              <a:t>như</a:t>
            </a:r>
            <a:r>
              <a:rPr lang="en-US" sz="3900" b="1" dirty="0">
                <a:latin typeface="Arial-Rounded" panose="020B0500000000000000" pitchFamily="34" charset="0"/>
                <a:ea typeface="Arial-Rounded" panose="020B0500000000000000" pitchFamily="34" charset="0"/>
                <a:cs typeface="Arial-Rounded" panose="020B0500000000000000" pitchFamily="34" charset="0"/>
              </a:rPr>
              <a:t> </a:t>
            </a:r>
            <a:r>
              <a:rPr lang="en-US" sz="3900" b="1" dirty="0" err="1">
                <a:latin typeface="Arial-Rounded" panose="020B0500000000000000" pitchFamily="34" charset="0"/>
                <a:ea typeface="Arial-Rounded" panose="020B0500000000000000" pitchFamily="34" charset="0"/>
                <a:cs typeface="Arial-Rounded" panose="020B0500000000000000" pitchFamily="34" charset="0"/>
              </a:rPr>
              <a:t>thế</a:t>
            </a:r>
            <a:r>
              <a:rPr lang="en-US" sz="3900" b="1" dirty="0">
                <a:latin typeface="Arial-Rounded" panose="020B0500000000000000" pitchFamily="34" charset="0"/>
                <a:ea typeface="Arial-Rounded" panose="020B0500000000000000" pitchFamily="34" charset="0"/>
                <a:cs typeface="Arial-Rounded" panose="020B0500000000000000" pitchFamily="34" charset="0"/>
              </a:rPr>
              <a:t> </a:t>
            </a:r>
            <a:r>
              <a:rPr lang="en-US" sz="3900" b="1" dirty="0" err="1">
                <a:latin typeface="Arial-Rounded" panose="020B0500000000000000" pitchFamily="34" charset="0"/>
                <a:ea typeface="Arial-Rounded" panose="020B0500000000000000" pitchFamily="34" charset="0"/>
                <a:cs typeface="Arial-Rounded" panose="020B0500000000000000" pitchFamily="34" charset="0"/>
              </a:rPr>
              <a:t>nào</a:t>
            </a:r>
            <a:r>
              <a:rPr lang="en-US" sz="3900" b="1" dirty="0">
                <a:latin typeface="Arial-Rounded" panose="020B0500000000000000" pitchFamily="34" charset="0"/>
                <a:ea typeface="Arial-Rounded" panose="020B0500000000000000" pitchFamily="34" charset="0"/>
                <a:cs typeface="Arial-Rounded" panose="020B0500000000000000" pitchFamily="34" charset="0"/>
              </a:rPr>
              <a:t>?</a:t>
            </a:r>
          </a:p>
          <a:p>
            <a:pPr algn="ctr">
              <a:lnSpc>
                <a:spcPct val="112000"/>
              </a:lnSpc>
              <a:spcAft>
                <a:spcPts val="0"/>
              </a:spcAft>
            </a:pPr>
            <a:r>
              <a:rPr lang="en-US" sz="3900" b="1" dirty="0">
                <a:latin typeface="Arial-Rounded" panose="020B0500000000000000" pitchFamily="34" charset="0"/>
                <a:ea typeface="Arial-Rounded" panose="020B0500000000000000" pitchFamily="34" charset="0"/>
                <a:cs typeface="Arial-Rounded" panose="020B0500000000000000" pitchFamily="34" charset="0"/>
              </a:rPr>
              <a:t> </a:t>
            </a:r>
          </a:p>
        </p:txBody>
      </p:sp>
      <p:pic>
        <p:nvPicPr>
          <p:cNvPr id="8" name="Picture 13" descr="ho">
            <a:extLst>
              <a:ext uri="{FF2B5EF4-FFF2-40B4-BE49-F238E27FC236}">
                <a16:creationId xmlns:a16="http://schemas.microsoft.com/office/drawing/2014/main" id="{F778085B-270F-42AD-B397-4D8657818410}"/>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305671" y="1835696"/>
            <a:ext cx="862420" cy="955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180704A7-7FE3-4103-86A8-33945A4B659A}"/>
              </a:ext>
            </a:extLst>
          </p:cNvPr>
          <p:cNvSpPr/>
          <p:nvPr/>
        </p:nvSpPr>
        <p:spPr>
          <a:xfrm>
            <a:off x="2449687" y="3779912"/>
            <a:ext cx="12745415" cy="4173784"/>
          </a:xfrm>
          <a:prstGeom prst="rect">
            <a:avLst/>
          </a:prstGeom>
          <a:ln w="28575">
            <a:solidFill>
              <a:srgbClr val="00B050"/>
            </a:solidFill>
            <a:prstDash val="dashDot"/>
          </a:ln>
        </p:spPr>
        <p:txBody>
          <a:bodyPr wrap="square" lIns="88532" tIns="44266" rIns="88532" bIns="44266">
            <a:spAutoFit/>
          </a:bodyPr>
          <a:lstStyle/>
          <a:p>
            <a:pPr>
              <a:lnSpc>
                <a:spcPct val="112000"/>
              </a:lnSpc>
              <a:spcAft>
                <a:spcPts val="0"/>
              </a:spcAft>
            </a:pPr>
            <a:r>
              <a:rPr lang="en-US" sz="4000" b="1"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b="1" dirty="0" err="1">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Tinh</a:t>
            </a:r>
            <a:r>
              <a:rPr lang="en-US" sz="4000" b="1"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b="1" dirty="0" err="1">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thần</a:t>
            </a:r>
            <a:r>
              <a:rPr lang="en-US" sz="4000" b="1"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 ham </a:t>
            </a:r>
            <a:r>
              <a:rPr lang="en-US" sz="4000" b="1" dirty="0" err="1">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học</a:t>
            </a:r>
            <a:r>
              <a:rPr lang="en-US" sz="4000" b="1"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b="1" dirty="0" err="1">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hỏi</a:t>
            </a:r>
            <a:r>
              <a:rPr lang="en-US" sz="4000" b="1"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b="1" dirty="0" err="1">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của</a:t>
            </a:r>
            <a:r>
              <a:rPr lang="en-US" sz="4000" b="1"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b="1" dirty="0" err="1">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Nguyễn</a:t>
            </a:r>
            <a:r>
              <a:rPr lang="en-US" sz="4000" b="1"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b="1" dirty="0" err="1">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Hiền</a:t>
            </a:r>
            <a:r>
              <a:rPr lang="en-US" sz="4000" b="1"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b="1" dirty="0" err="1">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được</a:t>
            </a:r>
            <a:r>
              <a:rPr lang="en-US" sz="4000" b="1"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b="1" dirty="0" err="1">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thể</a:t>
            </a:r>
            <a:r>
              <a:rPr lang="en-US" sz="4000" b="1"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b="1" dirty="0" err="1">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hiện</a:t>
            </a:r>
            <a:r>
              <a:rPr lang="en-US" sz="4000" b="1"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 Ban </a:t>
            </a:r>
            <a:r>
              <a:rPr lang="en-US" sz="4000" b="1" dirty="0" err="1">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ngày</a:t>
            </a:r>
            <a:r>
              <a:rPr lang="en-US" sz="4000" b="1"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b="1" dirty="0" err="1">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khi</a:t>
            </a:r>
            <a:r>
              <a:rPr lang="en-US" sz="4000" b="1"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b="1" dirty="0" err="1">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đi</a:t>
            </a:r>
            <a:r>
              <a:rPr lang="en-US" sz="4000" b="1"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b="1" dirty="0" err="1">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chăn</a:t>
            </a:r>
            <a:r>
              <a:rPr lang="en-US" sz="4000" b="1"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b="1" dirty="0" err="1">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trâu</a:t>
            </a:r>
            <a:r>
              <a:rPr lang="en-US" sz="4000" b="1"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b="1" dirty="0" err="1">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dù</a:t>
            </a:r>
            <a:r>
              <a:rPr lang="en-US" sz="4000" b="1"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b="1" dirty="0" err="1">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mưa</a:t>
            </a:r>
            <a:r>
              <a:rPr lang="en-US" sz="4000" b="1"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b="1" dirty="0" err="1">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gió</a:t>
            </a:r>
            <a:r>
              <a:rPr lang="en-US" sz="4000" b="1"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b="1" dirty="0" err="1">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thế</a:t>
            </a:r>
            <a:r>
              <a:rPr lang="en-US" sz="4000" b="1"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b="1" dirty="0" err="1">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nào</a:t>
            </a:r>
            <a:r>
              <a:rPr lang="en-US" sz="4000" b="1"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b="1" dirty="0" err="1">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Nguyễn</a:t>
            </a:r>
            <a:r>
              <a:rPr lang="en-US" sz="4000" b="1"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b="1" dirty="0" err="1">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Hiền</a:t>
            </a:r>
            <a:r>
              <a:rPr lang="en-US" sz="4000" b="1"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b="1" dirty="0" err="1">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cũng</a:t>
            </a:r>
            <a:r>
              <a:rPr lang="en-US" sz="4000" b="1"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b="1" dirty="0" err="1">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đứng</a:t>
            </a:r>
            <a:r>
              <a:rPr lang="en-US" sz="4000" b="1"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b="1" dirty="0" err="1">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ngoài</a:t>
            </a:r>
            <a:r>
              <a:rPr lang="en-US" sz="4000" b="1"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b="1" dirty="0" err="1">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lớp</a:t>
            </a:r>
            <a:r>
              <a:rPr lang="en-US" sz="4000" b="1"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b="1" dirty="0" err="1">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nghe</a:t>
            </a:r>
            <a:r>
              <a:rPr lang="en-US" sz="4000" b="1"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b="1" dirty="0" err="1">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giảng</a:t>
            </a:r>
            <a:r>
              <a:rPr lang="en-US" sz="4000" b="1"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b="1" dirty="0" err="1">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Buổi</a:t>
            </a:r>
            <a:r>
              <a:rPr lang="en-US" sz="4000" b="1"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b="1" dirty="0" err="1">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tối</a:t>
            </a:r>
            <a:r>
              <a:rPr lang="en-US" sz="4000" b="1"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b="1" dirty="0" err="1">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đợi</a:t>
            </a:r>
            <a:r>
              <a:rPr lang="en-US" sz="4000" b="1"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b="1" dirty="0" err="1">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bạn</a:t>
            </a:r>
            <a:r>
              <a:rPr lang="en-US" sz="4000" b="1"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b="1" dirty="0" err="1">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học</a:t>
            </a:r>
            <a:r>
              <a:rPr lang="en-US" sz="4000" b="1"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b="1" dirty="0" err="1">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thuộc</a:t>
            </a:r>
            <a:r>
              <a:rPr lang="en-US" sz="4000" b="1"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b="1" dirty="0" err="1">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bài</a:t>
            </a:r>
            <a:r>
              <a:rPr lang="en-US" sz="4000" b="1"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b="1" dirty="0" err="1">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mới</a:t>
            </a:r>
            <a:r>
              <a:rPr lang="en-US" sz="4000" b="1"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b="1" dirty="0" err="1">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mượn</a:t>
            </a:r>
            <a:r>
              <a:rPr lang="en-US" sz="4000" b="1"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b="1" dirty="0" err="1">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vở</a:t>
            </a:r>
            <a:r>
              <a:rPr lang="en-US" sz="4000" b="1"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b="1" dirty="0" err="1">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về</a:t>
            </a:r>
            <a:r>
              <a:rPr lang="en-US" sz="4000" b="1"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b="1" dirty="0" err="1">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học</a:t>
            </a:r>
            <a:r>
              <a:rPr lang="en-US" sz="4000" b="1"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b="1" dirty="0" err="1">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Mỗi</a:t>
            </a:r>
            <a:r>
              <a:rPr lang="en-US" sz="4000" b="1"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b="1" dirty="0" err="1">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lần</a:t>
            </a:r>
            <a:r>
              <a:rPr lang="en-US" sz="4000" b="1"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b="1" dirty="0" err="1">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trường</a:t>
            </a:r>
            <a:r>
              <a:rPr lang="en-US" sz="4000" b="1"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b="1" dirty="0" err="1">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có</a:t>
            </a:r>
            <a:r>
              <a:rPr lang="en-US" sz="4000" b="1"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b="1" dirty="0" err="1">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kì</a:t>
            </a:r>
            <a:r>
              <a:rPr lang="en-US" sz="4000" b="1"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b="1" dirty="0" err="1">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thi</a:t>
            </a:r>
            <a:r>
              <a:rPr lang="en-US" sz="4000" b="1"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b="1" dirty="0" err="1">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cậu</a:t>
            </a:r>
            <a:r>
              <a:rPr lang="en-US" sz="4000" b="1"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b="1" dirty="0" err="1">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làm</a:t>
            </a:r>
            <a:r>
              <a:rPr lang="en-US" sz="4000" b="1"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b="1" dirty="0" err="1">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bài</a:t>
            </a:r>
            <a:r>
              <a:rPr lang="en-US" sz="4000" b="1"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b="1" dirty="0" err="1">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vào</a:t>
            </a:r>
            <a:r>
              <a:rPr lang="en-US" sz="4000" b="1"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b="1" dirty="0" err="1">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lá</a:t>
            </a:r>
            <a:r>
              <a:rPr lang="en-US" sz="4000" b="1"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b="1" dirty="0" err="1">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chuối</a:t>
            </a:r>
            <a:r>
              <a:rPr lang="en-US" sz="4000" b="1"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b="1" dirty="0" err="1">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khô</a:t>
            </a:r>
            <a:r>
              <a:rPr lang="en-US" sz="4000" b="1"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b="1" dirty="0" err="1">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và</a:t>
            </a:r>
            <a:r>
              <a:rPr lang="en-US" sz="4000" b="1"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b="1" dirty="0" err="1">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nhờ</a:t>
            </a:r>
            <a:r>
              <a:rPr lang="en-US" sz="4000" b="1"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b="1" dirty="0" err="1">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bạn</a:t>
            </a:r>
            <a:r>
              <a:rPr lang="en-US" sz="4000" b="1"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b="1" dirty="0" err="1">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xin</a:t>
            </a:r>
            <a:r>
              <a:rPr lang="en-US" sz="4000" b="1"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b="1" dirty="0" err="1">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thầy</a:t>
            </a:r>
            <a:r>
              <a:rPr lang="en-US" sz="4000" b="1"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b="1" dirty="0" err="1">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chấm</a:t>
            </a:r>
            <a:r>
              <a:rPr lang="en-US" sz="4000" b="1"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b="1" dirty="0" err="1">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hộ</a:t>
            </a:r>
            <a:r>
              <a:rPr lang="en-US" sz="4000" b="1"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randombar(horizont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1000"/>
                                        <p:tgtEl>
                                          <p:spTgt spid="3"/>
                                        </p:tgtEl>
                                      </p:cBhvr>
                                    </p:animEffect>
                                    <p:anim calcmode="lin" valueType="num">
                                      <p:cBhvr>
                                        <p:cTn id="16" dur="1000" fill="hold"/>
                                        <p:tgtEl>
                                          <p:spTgt spid="3"/>
                                        </p:tgtEl>
                                        <p:attrNameLst>
                                          <p:attrName>ppt_x</p:attrName>
                                        </p:attrNameLst>
                                      </p:cBhvr>
                                      <p:tavLst>
                                        <p:tav tm="0">
                                          <p:val>
                                            <p:strVal val="#ppt_x"/>
                                          </p:val>
                                        </p:tav>
                                        <p:tav tm="100000">
                                          <p:val>
                                            <p:strVal val="#ppt_x"/>
                                          </p:val>
                                        </p:tav>
                                      </p:tavLst>
                                    </p:anim>
                                    <p:anim calcmode="lin" valueType="num">
                                      <p:cBhvr>
                                        <p:cTn id="17"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2" name="图片 43011" descr="1-17"/>
          <p:cNvPicPr>
            <a:picLocks noChangeAspect="1"/>
          </p:cNvPicPr>
          <p:nvPr/>
        </p:nvPicPr>
        <p:blipFill>
          <a:blip r:embed="rId3"/>
          <a:stretch>
            <a:fillRect/>
          </a:stretch>
        </p:blipFill>
        <p:spPr>
          <a:xfrm>
            <a:off x="-104722" y="5426043"/>
            <a:ext cx="16381360" cy="3717958"/>
          </a:xfrm>
          <a:prstGeom prst="rect">
            <a:avLst/>
          </a:prstGeom>
          <a:noFill/>
          <a:ln w="9525">
            <a:noFill/>
          </a:ln>
        </p:spPr>
      </p:pic>
      <p:pic>
        <p:nvPicPr>
          <p:cNvPr id="43013" name="图片 43012" descr="1-31"/>
          <p:cNvPicPr>
            <a:picLocks noChangeAspect="1"/>
          </p:cNvPicPr>
          <p:nvPr/>
        </p:nvPicPr>
        <p:blipFill>
          <a:blip r:embed="rId4"/>
          <a:stretch>
            <a:fillRect/>
          </a:stretch>
        </p:blipFill>
        <p:spPr>
          <a:xfrm>
            <a:off x="524118" y="-349631"/>
            <a:ext cx="15507990" cy="9865697"/>
          </a:xfrm>
          <a:prstGeom prst="rect">
            <a:avLst/>
          </a:prstGeom>
          <a:noFill/>
          <a:ln w="9525">
            <a:noFill/>
          </a:ln>
        </p:spPr>
      </p:pic>
      <p:sp>
        <p:nvSpPr>
          <p:cNvPr id="2" name="Rectangle 1">
            <a:extLst>
              <a:ext uri="{FF2B5EF4-FFF2-40B4-BE49-F238E27FC236}">
                <a16:creationId xmlns:a16="http://schemas.microsoft.com/office/drawing/2014/main" id="{DF49AAC0-447E-459F-A295-65A49629BC14}"/>
              </a:ext>
            </a:extLst>
          </p:cNvPr>
          <p:cNvSpPr/>
          <p:nvPr/>
        </p:nvSpPr>
        <p:spPr>
          <a:xfrm>
            <a:off x="4562747" y="1776456"/>
            <a:ext cx="8103185" cy="1433739"/>
          </a:xfrm>
          <a:prstGeom prst="rect">
            <a:avLst/>
          </a:prstGeom>
        </p:spPr>
        <p:txBody>
          <a:bodyPr wrap="square" lIns="88532" tIns="44266" rIns="88532" bIns="44266">
            <a:spAutoFit/>
          </a:bodyPr>
          <a:lstStyle/>
          <a:p>
            <a:pPr algn="ctr">
              <a:lnSpc>
                <a:spcPct val="112000"/>
              </a:lnSpc>
              <a:spcAft>
                <a:spcPts val="0"/>
              </a:spcAft>
            </a:pPr>
            <a:r>
              <a:rPr lang="en-US" sz="3900" b="1" dirty="0">
                <a:latin typeface="Arial-Rounded" panose="020B0500000000000000" pitchFamily="34" charset="0"/>
                <a:ea typeface="Arial-Rounded" panose="020B0500000000000000" pitchFamily="34" charset="0"/>
                <a:cs typeface="Arial-Rounded" panose="020B0500000000000000" pitchFamily="34" charset="0"/>
              </a:rPr>
              <a:t>Qua </a:t>
            </a:r>
            <a:r>
              <a:rPr lang="en-US" sz="3900" b="1" dirty="0" err="1">
                <a:latin typeface="Arial-Rounded" panose="020B0500000000000000" pitchFamily="34" charset="0"/>
                <a:ea typeface="Arial-Rounded" panose="020B0500000000000000" pitchFamily="34" charset="0"/>
                <a:cs typeface="Arial-Rounded" panose="020B0500000000000000" pitchFamily="34" charset="0"/>
              </a:rPr>
              <a:t>câu</a:t>
            </a:r>
            <a:r>
              <a:rPr lang="en-US" sz="3900" b="1" dirty="0">
                <a:latin typeface="Arial-Rounded" panose="020B0500000000000000" pitchFamily="34" charset="0"/>
                <a:ea typeface="Arial-Rounded" panose="020B0500000000000000" pitchFamily="34" charset="0"/>
                <a:cs typeface="Arial-Rounded" panose="020B0500000000000000" pitchFamily="34" charset="0"/>
              </a:rPr>
              <a:t> </a:t>
            </a:r>
            <a:r>
              <a:rPr lang="en-US" sz="3900" b="1" dirty="0" err="1">
                <a:latin typeface="Arial-Rounded" panose="020B0500000000000000" pitchFamily="34" charset="0"/>
                <a:ea typeface="Arial-Rounded" panose="020B0500000000000000" pitchFamily="34" charset="0"/>
                <a:cs typeface="Arial-Rounded" panose="020B0500000000000000" pitchFamily="34" charset="0"/>
              </a:rPr>
              <a:t>chuyện</a:t>
            </a:r>
            <a:r>
              <a:rPr lang="en-US" sz="3900" b="1" dirty="0">
                <a:latin typeface="Arial-Rounded" panose="020B0500000000000000" pitchFamily="34" charset="0"/>
                <a:ea typeface="Arial-Rounded" panose="020B0500000000000000" pitchFamily="34" charset="0"/>
                <a:cs typeface="Arial-Rounded" panose="020B0500000000000000" pitchFamily="34" charset="0"/>
              </a:rPr>
              <a:t> </a:t>
            </a:r>
            <a:r>
              <a:rPr lang="en-US" sz="3900" b="1" dirty="0" err="1">
                <a:latin typeface="Arial-Rounded" panose="020B0500000000000000" pitchFamily="34" charset="0"/>
                <a:ea typeface="Arial-Rounded" panose="020B0500000000000000" pitchFamily="34" charset="0"/>
                <a:cs typeface="Arial-Rounded" panose="020B0500000000000000" pitchFamily="34" charset="0"/>
              </a:rPr>
              <a:t>trên</a:t>
            </a:r>
            <a:r>
              <a:rPr lang="en-US" sz="3900" b="1" dirty="0">
                <a:latin typeface="Arial-Rounded" panose="020B0500000000000000" pitchFamily="34" charset="0"/>
                <a:ea typeface="Arial-Rounded" panose="020B0500000000000000" pitchFamily="34" charset="0"/>
                <a:cs typeface="Arial-Rounded" panose="020B0500000000000000" pitchFamily="34" charset="0"/>
              </a:rPr>
              <a:t>, </a:t>
            </a:r>
            <a:r>
              <a:rPr lang="en-US" sz="3900" b="1" dirty="0" err="1">
                <a:latin typeface="Arial-Rounded" panose="020B0500000000000000" pitchFamily="34" charset="0"/>
                <a:ea typeface="Arial-Rounded" panose="020B0500000000000000" pitchFamily="34" charset="0"/>
                <a:cs typeface="Arial-Rounded" panose="020B0500000000000000" pitchFamily="34" charset="0"/>
              </a:rPr>
              <a:t>em</a:t>
            </a:r>
            <a:r>
              <a:rPr lang="en-US" sz="3900" b="1" dirty="0">
                <a:latin typeface="Arial-Rounded" panose="020B0500000000000000" pitchFamily="34" charset="0"/>
                <a:ea typeface="Arial-Rounded" panose="020B0500000000000000" pitchFamily="34" charset="0"/>
                <a:cs typeface="Arial-Rounded" panose="020B0500000000000000" pitchFamily="34" charset="0"/>
              </a:rPr>
              <a:t> </a:t>
            </a:r>
            <a:r>
              <a:rPr lang="en-US" sz="3900" b="1" dirty="0" err="1">
                <a:latin typeface="Arial-Rounded" panose="020B0500000000000000" pitchFamily="34" charset="0"/>
                <a:ea typeface="Arial-Rounded" panose="020B0500000000000000" pitchFamily="34" charset="0"/>
                <a:cs typeface="Arial-Rounded" panose="020B0500000000000000" pitchFamily="34" charset="0"/>
              </a:rPr>
              <a:t>thấy</a:t>
            </a:r>
            <a:r>
              <a:rPr lang="en-US" sz="3900" b="1" dirty="0">
                <a:latin typeface="Arial-Rounded" panose="020B0500000000000000" pitchFamily="34" charset="0"/>
                <a:ea typeface="Arial-Rounded" panose="020B0500000000000000" pitchFamily="34" charset="0"/>
                <a:cs typeface="Arial-Rounded" panose="020B0500000000000000" pitchFamily="34" charset="0"/>
              </a:rPr>
              <a:t> </a:t>
            </a:r>
            <a:r>
              <a:rPr lang="en-US" sz="3900" b="1" dirty="0" err="1">
                <a:latin typeface="Arial-Rounded" panose="020B0500000000000000" pitchFamily="34" charset="0"/>
                <a:ea typeface="Arial-Rounded" panose="020B0500000000000000" pitchFamily="34" charset="0"/>
                <a:cs typeface="Arial-Rounded" panose="020B0500000000000000" pitchFamily="34" charset="0"/>
              </a:rPr>
              <a:t>việc</a:t>
            </a:r>
            <a:r>
              <a:rPr lang="en-US" sz="3900" b="1" dirty="0">
                <a:latin typeface="Arial-Rounded" panose="020B0500000000000000" pitchFamily="34" charset="0"/>
                <a:ea typeface="Arial-Rounded" panose="020B0500000000000000" pitchFamily="34" charset="0"/>
                <a:cs typeface="Arial-Rounded" panose="020B0500000000000000" pitchFamily="34" charset="0"/>
              </a:rPr>
              <a:t> ham </a:t>
            </a:r>
            <a:r>
              <a:rPr lang="en-US" sz="3900" b="1" dirty="0" err="1">
                <a:latin typeface="Arial-Rounded" panose="020B0500000000000000" pitchFamily="34" charset="0"/>
                <a:ea typeface="Arial-Rounded" panose="020B0500000000000000" pitchFamily="34" charset="0"/>
                <a:cs typeface="Arial-Rounded" panose="020B0500000000000000" pitchFamily="34" charset="0"/>
              </a:rPr>
              <a:t>học</a:t>
            </a:r>
            <a:r>
              <a:rPr lang="en-US" sz="3900" b="1" dirty="0">
                <a:latin typeface="Arial-Rounded" panose="020B0500000000000000" pitchFamily="34" charset="0"/>
                <a:ea typeface="Arial-Rounded" panose="020B0500000000000000" pitchFamily="34" charset="0"/>
                <a:cs typeface="Arial-Rounded" panose="020B0500000000000000" pitchFamily="34" charset="0"/>
              </a:rPr>
              <a:t> </a:t>
            </a:r>
            <a:r>
              <a:rPr lang="en-US" sz="3900" b="1" dirty="0" err="1">
                <a:latin typeface="Arial-Rounded" panose="020B0500000000000000" pitchFamily="34" charset="0"/>
                <a:ea typeface="Arial-Rounded" panose="020B0500000000000000" pitchFamily="34" charset="0"/>
                <a:cs typeface="Arial-Rounded" panose="020B0500000000000000" pitchFamily="34" charset="0"/>
              </a:rPr>
              <a:t>hỏi</a:t>
            </a:r>
            <a:r>
              <a:rPr lang="en-US" sz="3900" b="1" dirty="0">
                <a:latin typeface="Arial-Rounded" panose="020B0500000000000000" pitchFamily="34" charset="0"/>
                <a:ea typeface="Arial-Rounded" panose="020B0500000000000000" pitchFamily="34" charset="0"/>
                <a:cs typeface="Arial-Rounded" panose="020B0500000000000000" pitchFamily="34" charset="0"/>
              </a:rPr>
              <a:t> </a:t>
            </a:r>
            <a:r>
              <a:rPr lang="en-US" sz="3900" b="1" dirty="0" err="1">
                <a:latin typeface="Arial-Rounded" panose="020B0500000000000000" pitchFamily="34" charset="0"/>
                <a:ea typeface="Arial-Rounded" panose="020B0500000000000000" pitchFamily="34" charset="0"/>
                <a:cs typeface="Arial-Rounded" panose="020B0500000000000000" pitchFamily="34" charset="0"/>
              </a:rPr>
              <a:t>có</a:t>
            </a:r>
            <a:r>
              <a:rPr lang="en-US" sz="3900" b="1" dirty="0">
                <a:latin typeface="Arial-Rounded" panose="020B0500000000000000" pitchFamily="34" charset="0"/>
                <a:ea typeface="Arial-Rounded" panose="020B0500000000000000" pitchFamily="34" charset="0"/>
                <a:cs typeface="Arial-Rounded" panose="020B0500000000000000" pitchFamily="34" charset="0"/>
              </a:rPr>
              <a:t> </a:t>
            </a:r>
            <a:r>
              <a:rPr lang="en-US" sz="3900" b="1" dirty="0" err="1">
                <a:latin typeface="Arial-Rounded" panose="020B0500000000000000" pitchFamily="34" charset="0"/>
                <a:ea typeface="Arial-Rounded" panose="020B0500000000000000" pitchFamily="34" charset="0"/>
                <a:cs typeface="Arial-Rounded" panose="020B0500000000000000" pitchFamily="34" charset="0"/>
              </a:rPr>
              <a:t>lợi</a:t>
            </a:r>
            <a:r>
              <a:rPr lang="en-US" sz="3900" b="1" dirty="0">
                <a:latin typeface="Arial-Rounded" panose="020B0500000000000000" pitchFamily="34" charset="0"/>
                <a:ea typeface="Arial-Rounded" panose="020B0500000000000000" pitchFamily="34" charset="0"/>
                <a:cs typeface="Arial-Rounded" panose="020B0500000000000000" pitchFamily="34" charset="0"/>
              </a:rPr>
              <a:t> </a:t>
            </a:r>
            <a:r>
              <a:rPr lang="en-US" sz="3900" b="1" dirty="0" err="1">
                <a:latin typeface="Arial-Rounded" panose="020B0500000000000000" pitchFamily="34" charset="0"/>
                <a:ea typeface="Arial-Rounded" panose="020B0500000000000000" pitchFamily="34" charset="0"/>
                <a:cs typeface="Arial-Rounded" panose="020B0500000000000000" pitchFamily="34" charset="0"/>
              </a:rPr>
              <a:t>ích</a:t>
            </a:r>
            <a:r>
              <a:rPr lang="en-US" sz="3900" b="1" dirty="0">
                <a:latin typeface="Arial-Rounded" panose="020B0500000000000000" pitchFamily="34" charset="0"/>
                <a:ea typeface="Arial-Rounded" panose="020B0500000000000000" pitchFamily="34" charset="0"/>
                <a:cs typeface="Arial-Rounded" panose="020B0500000000000000" pitchFamily="34" charset="0"/>
              </a:rPr>
              <a:t> </a:t>
            </a:r>
            <a:r>
              <a:rPr lang="en-US" sz="3900" b="1" dirty="0" err="1">
                <a:latin typeface="Arial-Rounded" panose="020B0500000000000000" pitchFamily="34" charset="0"/>
                <a:ea typeface="Arial-Rounded" panose="020B0500000000000000" pitchFamily="34" charset="0"/>
                <a:cs typeface="Arial-Rounded" panose="020B0500000000000000" pitchFamily="34" charset="0"/>
              </a:rPr>
              <a:t>gì</a:t>
            </a:r>
            <a:r>
              <a:rPr lang="en-US" sz="3900" b="1" dirty="0">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9" name="Picture 13" descr="ho">
            <a:extLst>
              <a:ext uri="{FF2B5EF4-FFF2-40B4-BE49-F238E27FC236}">
                <a16:creationId xmlns:a16="http://schemas.microsoft.com/office/drawing/2014/main" id="{460E8D1D-3FB2-452B-BFF4-C416742209E9}"/>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3680934" y="1893167"/>
            <a:ext cx="862420" cy="955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A7F9D089-D020-4719-88B4-6426FE3F920D}"/>
              </a:ext>
            </a:extLst>
          </p:cNvPr>
          <p:cNvSpPr/>
          <p:nvPr/>
        </p:nvSpPr>
        <p:spPr>
          <a:xfrm>
            <a:off x="2521695" y="3602540"/>
            <a:ext cx="12385376" cy="5051011"/>
          </a:xfrm>
          <a:prstGeom prst="rect">
            <a:avLst/>
          </a:prstGeom>
        </p:spPr>
        <p:txBody>
          <a:bodyPr wrap="square" lIns="88532" tIns="44266" rIns="88532" bIns="44266">
            <a:spAutoFit/>
          </a:bodyPr>
          <a:lstStyle/>
          <a:p>
            <a:pPr algn="just">
              <a:lnSpc>
                <a:spcPct val="115000"/>
              </a:lnSpc>
              <a:spcAft>
                <a:spcPts val="0"/>
              </a:spcAft>
            </a:pPr>
            <a:r>
              <a:rPr lang="en-US"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Được</a:t>
            </a:r>
            <a:r>
              <a:rPr lang="en-US"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thầy</a:t>
            </a:r>
            <a:r>
              <a:rPr lang="en-US"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cô</a:t>
            </a:r>
            <a:r>
              <a:rPr lang="en-US"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giáo</a:t>
            </a:r>
            <a:r>
              <a:rPr lang="en-US"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khen</a:t>
            </a:r>
            <a:r>
              <a:rPr lang="en-US"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ngợi</a:t>
            </a:r>
            <a:r>
              <a:rPr lang="en-US"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được</a:t>
            </a:r>
            <a:r>
              <a:rPr lang="en-US"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bạn</a:t>
            </a:r>
            <a:r>
              <a:rPr lang="en-US"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bè</a:t>
            </a:r>
            <a:r>
              <a:rPr lang="en-US"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trong</a:t>
            </a:r>
            <a:r>
              <a:rPr lang="en-US"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lớp</a:t>
            </a:r>
            <a:r>
              <a:rPr lang="en-US"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ngưỡng</a:t>
            </a:r>
            <a:r>
              <a:rPr lang="en-US"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mộ</a:t>
            </a:r>
            <a:r>
              <a:rPr lang="en-US"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và</a:t>
            </a:r>
            <a:r>
              <a:rPr lang="en-US"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học</a:t>
            </a:r>
            <a:r>
              <a:rPr lang="en-US"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tập</a:t>
            </a:r>
            <a:r>
              <a:rPr lang="en-US"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theo.</a:t>
            </a:r>
            <a:endParaRPr lang="en-US"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endParaRPr>
          </a:p>
          <a:p>
            <a:pPr algn="just">
              <a:lnSpc>
                <a:spcPct val="115000"/>
              </a:lnSpc>
              <a:spcAft>
                <a:spcPts val="0"/>
              </a:spcAft>
            </a:pPr>
            <a:r>
              <a:rPr lang="en-US"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Là</a:t>
            </a:r>
            <a:r>
              <a:rPr lang="en-US"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yếu</a:t>
            </a:r>
            <a:r>
              <a:rPr lang="en-US"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tố</a:t>
            </a:r>
            <a:r>
              <a:rPr lang="en-US"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để</a:t>
            </a:r>
            <a:r>
              <a:rPr lang="en-US"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duy</a:t>
            </a:r>
            <a:r>
              <a:rPr lang="en-US"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trì</a:t>
            </a:r>
            <a:r>
              <a:rPr lang="en-US"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và</a:t>
            </a:r>
            <a:r>
              <a:rPr lang="en-US"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phát</a:t>
            </a:r>
            <a:r>
              <a:rPr lang="en-US"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triển</a:t>
            </a:r>
            <a:r>
              <a:rPr lang="en-US"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tính</a:t>
            </a:r>
            <a:r>
              <a:rPr lang="en-US"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sáng</a:t>
            </a:r>
            <a:r>
              <a:rPr lang="en-US"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tạo</a:t>
            </a:r>
            <a:r>
              <a:rPr lang="en-US"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a:t>
            </a:r>
          </a:p>
          <a:p>
            <a:pPr algn="just">
              <a:lnSpc>
                <a:spcPct val="115000"/>
              </a:lnSpc>
              <a:spcAft>
                <a:spcPts val="0"/>
              </a:spcAft>
            </a:pPr>
            <a:r>
              <a:rPr lang="en-US"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Giúp</a:t>
            </a:r>
            <a:r>
              <a:rPr lang="en-US"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chúng</a:t>
            </a:r>
            <a:r>
              <a:rPr lang="en-US"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ta </a:t>
            </a:r>
            <a:r>
              <a:rPr lang="en-US"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theo</a:t>
            </a:r>
            <a:r>
              <a:rPr lang="en-US"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kịp</a:t>
            </a:r>
            <a:r>
              <a:rPr lang="en-US"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với</a:t>
            </a:r>
            <a:r>
              <a:rPr lang="en-US"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sự</a:t>
            </a:r>
            <a:r>
              <a:rPr lang="en-US"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phát</a:t>
            </a:r>
            <a:r>
              <a:rPr lang="en-US"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triển</a:t>
            </a:r>
            <a:r>
              <a:rPr lang="en-US"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thời</a:t>
            </a:r>
            <a:r>
              <a:rPr lang="en-US"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đại</a:t>
            </a:r>
            <a:r>
              <a:rPr lang="en-US"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không</a:t>
            </a:r>
            <a:r>
              <a:rPr lang="en-US"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ngừng</a:t>
            </a:r>
            <a:r>
              <a:rPr lang="en-US"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cập</a:t>
            </a:r>
            <a:r>
              <a:rPr lang="en-US"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nhật</a:t>
            </a:r>
            <a:r>
              <a:rPr lang="en-US"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cái</a:t>
            </a:r>
            <a:r>
              <a:rPr lang="en-US"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mới</a:t>
            </a:r>
            <a:r>
              <a:rPr lang="en-US"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a:t>
            </a:r>
          </a:p>
          <a:p>
            <a:pPr algn="just">
              <a:lnSpc>
                <a:spcPct val="115000"/>
              </a:lnSpc>
              <a:spcAft>
                <a:spcPts val="0"/>
              </a:spcAft>
            </a:pPr>
            <a:r>
              <a:rPr lang="en-US"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Tạo</a:t>
            </a:r>
            <a:r>
              <a:rPr lang="en-US"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được</a:t>
            </a:r>
            <a:r>
              <a:rPr lang="en-US"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ấn</a:t>
            </a:r>
            <a:r>
              <a:rPr lang="en-US"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tượng</a:t>
            </a:r>
            <a:r>
              <a:rPr lang="en-US"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tốt</a:t>
            </a:r>
            <a:r>
              <a:rPr lang="en-US"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trong</a:t>
            </a:r>
            <a:r>
              <a:rPr lang="en-US"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mắt</a:t>
            </a:r>
            <a:r>
              <a:rPr lang="en-US"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người</a:t>
            </a:r>
            <a:r>
              <a:rPr lang="en-US"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khác</a:t>
            </a:r>
            <a:r>
              <a:rPr lang="en-US"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xây</a:t>
            </a:r>
            <a:r>
              <a:rPr lang="en-US"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dựng</a:t>
            </a:r>
            <a:r>
              <a:rPr lang="en-US"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mối</a:t>
            </a:r>
            <a:r>
              <a:rPr lang="en-US"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quan</a:t>
            </a:r>
            <a:r>
              <a:rPr lang="en-US"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hệ</a:t>
            </a:r>
            <a:r>
              <a:rPr lang="en-US"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với</a:t>
            </a:r>
            <a:r>
              <a:rPr lang="en-US"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mọi</a:t>
            </a:r>
            <a:r>
              <a:rPr lang="en-US"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người</a:t>
            </a:r>
            <a:r>
              <a:rPr lang="en-US"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xung</a:t>
            </a:r>
            <a:r>
              <a:rPr lang="en-US"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quanh</a:t>
            </a:r>
            <a:r>
              <a:rPr lang="en-US"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a:t>
            </a:r>
          </a:p>
          <a:p>
            <a:pPr algn="just">
              <a:lnSpc>
                <a:spcPct val="115000"/>
              </a:lnSpc>
              <a:spcAft>
                <a:spcPts val="0"/>
              </a:spcAft>
            </a:pPr>
            <a:endParaRPr lang="en-US" sz="31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randombar(horizont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up)">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wipe(up)">
                                      <p:cBhvr>
                                        <p:cTn id="20" dur="500"/>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wipe(up)">
                                      <p:cBhvr>
                                        <p:cTn id="25" dur="500"/>
                                        <p:tgtEl>
                                          <p:spTgt spid="3">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grpId="0"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Effect transition="in" filter="wipe(up)">
                                      <p:cBhvr>
                                        <p:cTn id="30"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7" name="图片 46086" descr="1-44"/>
          <p:cNvPicPr>
            <a:picLocks noChangeAspect="1"/>
          </p:cNvPicPr>
          <p:nvPr/>
        </p:nvPicPr>
        <p:blipFill>
          <a:blip r:embed="rId3"/>
          <a:stretch>
            <a:fillRect/>
          </a:stretch>
        </p:blipFill>
        <p:spPr>
          <a:xfrm>
            <a:off x="-20020" y="-131744"/>
            <a:ext cx="16296658" cy="9275745"/>
          </a:xfrm>
          <a:prstGeom prst="rect">
            <a:avLst/>
          </a:prstGeom>
          <a:noFill/>
          <a:ln w="9525">
            <a:noFill/>
          </a:ln>
        </p:spPr>
      </p:pic>
      <p:pic>
        <p:nvPicPr>
          <p:cNvPr id="46086" name="图片 46085" descr="1-46"/>
          <p:cNvPicPr>
            <a:picLocks noChangeAspect="1"/>
          </p:cNvPicPr>
          <p:nvPr/>
        </p:nvPicPr>
        <p:blipFill>
          <a:blip r:embed="rId4"/>
          <a:stretch>
            <a:fillRect/>
          </a:stretch>
        </p:blipFill>
        <p:spPr>
          <a:xfrm>
            <a:off x="11561049" y="0"/>
            <a:ext cx="4287459" cy="3529532"/>
          </a:xfrm>
          <a:prstGeom prst="rect">
            <a:avLst/>
          </a:prstGeom>
          <a:noFill/>
          <a:ln w="9525">
            <a:noFill/>
          </a:ln>
        </p:spPr>
      </p:pic>
      <p:pic>
        <p:nvPicPr>
          <p:cNvPr id="46088" name="图片 46087" descr="1-45"/>
          <p:cNvPicPr>
            <a:picLocks noChangeAspect="1"/>
          </p:cNvPicPr>
          <p:nvPr/>
        </p:nvPicPr>
        <p:blipFill>
          <a:blip r:embed="rId5"/>
          <a:stretch>
            <a:fillRect/>
          </a:stretch>
        </p:blipFill>
        <p:spPr>
          <a:xfrm>
            <a:off x="-1086841" y="-519396"/>
            <a:ext cx="4589306" cy="5122723"/>
          </a:xfrm>
          <a:prstGeom prst="rect">
            <a:avLst/>
          </a:prstGeom>
          <a:noFill/>
          <a:ln w="9525">
            <a:noFill/>
          </a:ln>
        </p:spPr>
      </p:pic>
      <p:sp>
        <p:nvSpPr>
          <p:cNvPr id="3" name="Rectangle: Rounded Corners 2">
            <a:extLst>
              <a:ext uri="{FF2B5EF4-FFF2-40B4-BE49-F238E27FC236}">
                <a16:creationId xmlns:a16="http://schemas.microsoft.com/office/drawing/2014/main" id="{CB8EF934-A560-4643-B410-1802F7CBC3FA}"/>
              </a:ext>
            </a:extLst>
          </p:cNvPr>
          <p:cNvSpPr/>
          <p:nvPr/>
        </p:nvSpPr>
        <p:spPr>
          <a:xfrm>
            <a:off x="2410205" y="1589294"/>
            <a:ext cx="12853329" cy="4655777"/>
          </a:xfrm>
          <a:prstGeom prst="roundRect">
            <a:avLst/>
          </a:prstGeom>
          <a:solidFill>
            <a:srgbClr val="FFFF8F"/>
          </a:solidFill>
        </p:spPr>
        <p:style>
          <a:lnRef idx="2">
            <a:schemeClr val="accent4"/>
          </a:lnRef>
          <a:fillRef idx="1">
            <a:schemeClr val="lt1"/>
          </a:fillRef>
          <a:effectRef idx="0">
            <a:schemeClr val="accent4"/>
          </a:effectRef>
          <a:fontRef idx="minor">
            <a:schemeClr val="dk1"/>
          </a:fontRef>
        </p:style>
        <p:txBody>
          <a:bodyPr lIns="88532" tIns="44266" rIns="88532" bIns="44266" rtlCol="0" anchor="ctr"/>
          <a:lstStyle/>
          <a:p>
            <a:pPr algn="ctr"/>
            <a:r>
              <a:rPr lang="en-US" sz="3900" b="1">
                <a:solidFill>
                  <a:srgbClr val="FF0000"/>
                </a:solidFill>
                <a:latin typeface="Arial-Rounded" panose="020B0500000000000000" pitchFamily="34" charset="0"/>
                <a:ea typeface="Arial-Rounded" panose="020B0500000000000000" pitchFamily="34" charset="0"/>
                <a:cs typeface="Arial-Rounded" panose="020B0500000000000000" pitchFamily="34" charset="0"/>
              </a:rPr>
              <a:t>Kết luận: </a:t>
            </a:r>
            <a:r>
              <a:rPr lang="en-US" sz="3900" b="1">
                <a:solidFill>
                  <a:schemeClr val="tx1"/>
                </a:solidFill>
                <a:latin typeface="Arial-Rounded" panose="020B0500000000000000" pitchFamily="34" charset="0"/>
                <a:ea typeface="Arial-Rounded" panose="020B0500000000000000" pitchFamily="34" charset="0"/>
                <a:cs typeface="Arial-Rounded" panose="020B0500000000000000" pitchFamily="34" charset="0"/>
              </a:rPr>
              <a:t>Tinh thần ham học hỏi của Nguyễn Hiền được thể hiện qua việc: Ban ngày khi đi chăn trâu, dù mưa gió thế nào cậu cũng đứng ngoài lớp nghe giảng nhờ, đến tối, đợi bạn học xong bài, cậu mượn vở về học, làm bài thi vào lá chuối khô,  nhờ thầy chấm hộ. Ham học hỏi sẽ giúp chúng ta thêm hiểu biết và đạt được kết quả tốt trong học tập.</a:t>
            </a:r>
          </a:p>
          <a:p>
            <a:pPr algn="ctr"/>
            <a:endParaRPr lang="en-US" b="1">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8" name="图片 47107" descr="1-17"/>
          <p:cNvPicPr>
            <a:picLocks noChangeAspect="1"/>
          </p:cNvPicPr>
          <p:nvPr/>
        </p:nvPicPr>
        <p:blipFill>
          <a:blip r:embed="rId3"/>
          <a:stretch>
            <a:fillRect/>
          </a:stretch>
        </p:blipFill>
        <p:spPr>
          <a:xfrm>
            <a:off x="-104722" y="5426043"/>
            <a:ext cx="16381360" cy="3717958"/>
          </a:xfrm>
          <a:prstGeom prst="rect">
            <a:avLst/>
          </a:prstGeom>
          <a:noFill/>
          <a:ln w="9525">
            <a:noFill/>
          </a:ln>
        </p:spPr>
      </p:pic>
      <p:pic>
        <p:nvPicPr>
          <p:cNvPr id="47111" name="图片 47110" descr="1-26"/>
          <p:cNvPicPr>
            <a:picLocks noChangeAspect="1"/>
          </p:cNvPicPr>
          <p:nvPr/>
        </p:nvPicPr>
        <p:blipFill>
          <a:blip r:embed="rId4"/>
          <a:stretch>
            <a:fillRect/>
          </a:stretch>
        </p:blipFill>
        <p:spPr>
          <a:xfrm>
            <a:off x="7998946" y="2835575"/>
            <a:ext cx="6531292" cy="4706042"/>
          </a:xfrm>
          <a:prstGeom prst="rect">
            <a:avLst/>
          </a:prstGeom>
          <a:noFill/>
          <a:ln w="9525">
            <a:noFill/>
          </a:ln>
        </p:spPr>
      </p:pic>
      <p:pic>
        <p:nvPicPr>
          <p:cNvPr id="47109" name="图片 47108" descr="1-43"/>
          <p:cNvPicPr>
            <a:picLocks noChangeAspect="1"/>
          </p:cNvPicPr>
          <p:nvPr/>
        </p:nvPicPr>
        <p:blipFill>
          <a:blip r:embed="rId5"/>
          <a:stretch>
            <a:fillRect/>
          </a:stretch>
        </p:blipFill>
        <p:spPr>
          <a:xfrm>
            <a:off x="9814648" y="4225021"/>
            <a:ext cx="5062097" cy="4546723"/>
          </a:xfrm>
          <a:prstGeom prst="rect">
            <a:avLst/>
          </a:prstGeom>
          <a:noFill/>
          <a:ln w="9525">
            <a:noFill/>
          </a:ln>
        </p:spPr>
      </p:pic>
      <p:pic>
        <p:nvPicPr>
          <p:cNvPr id="47110" name="图片 47109" descr="1-42"/>
          <p:cNvPicPr>
            <a:picLocks noChangeAspect="1"/>
          </p:cNvPicPr>
          <p:nvPr/>
        </p:nvPicPr>
        <p:blipFill>
          <a:blip r:embed="rId6"/>
          <a:stretch>
            <a:fillRect/>
          </a:stretch>
        </p:blipFill>
        <p:spPr>
          <a:xfrm>
            <a:off x="0" y="-438127"/>
            <a:ext cx="11336203" cy="9582128"/>
          </a:xfrm>
          <a:prstGeom prst="rect">
            <a:avLst/>
          </a:prstGeom>
          <a:noFill/>
          <a:ln w="9525">
            <a:noFill/>
          </a:ln>
        </p:spPr>
      </p:pic>
      <p:sp>
        <p:nvSpPr>
          <p:cNvPr id="6" name="矩形 5"/>
          <p:cNvSpPr/>
          <p:nvPr/>
        </p:nvSpPr>
        <p:spPr>
          <a:xfrm rot="21413628">
            <a:off x="2217193" y="3922264"/>
            <a:ext cx="5694746" cy="1277100"/>
          </a:xfrm>
          <a:prstGeom prst="rect">
            <a:avLst/>
          </a:prstGeom>
        </p:spPr>
        <p:txBody>
          <a:bodyPr wrap="square" lIns="88532" tIns="44266" rIns="88532" bIns="44266">
            <a:spAutoFit/>
          </a:bodyPr>
          <a:lstStyle/>
          <a:p>
            <a:r>
              <a:rPr lang="en-US" altLang="zh-CN" sz="7700"/>
              <a:t>VẬN DỤNG</a:t>
            </a:r>
            <a:endParaRPr lang="zh-CN" altLang="en-US" sz="7700" dirty="0"/>
          </a:p>
        </p:txBody>
      </p:sp>
    </p:spTree>
    <p:extLst>
      <p:ext uri="{BB962C8B-B14F-4D97-AF65-F5344CB8AC3E}">
        <p14:creationId xmlns:p14="http://schemas.microsoft.com/office/powerpoint/2010/main" val="820232474"/>
      </p:ext>
    </p:extLst>
  </p:cSld>
  <p:clrMapOvr>
    <a:masterClrMapping/>
  </p:clrMapOvr>
  <p:transition>
    <p:random/>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8" name="图片 33797" descr="1-24"/>
          <p:cNvPicPr>
            <a:picLocks noChangeAspect="1"/>
          </p:cNvPicPr>
          <p:nvPr/>
        </p:nvPicPr>
        <p:blipFill>
          <a:blip r:embed="rId3"/>
          <a:stretch>
            <a:fillRect/>
          </a:stretch>
        </p:blipFill>
        <p:spPr>
          <a:xfrm>
            <a:off x="8715063" y="194554"/>
            <a:ext cx="2915287" cy="2641021"/>
          </a:xfrm>
          <a:prstGeom prst="rect">
            <a:avLst/>
          </a:prstGeom>
          <a:noFill/>
          <a:ln w="9525">
            <a:noFill/>
          </a:ln>
        </p:spPr>
      </p:pic>
      <p:pic>
        <p:nvPicPr>
          <p:cNvPr id="33800" name="图片 33799" descr="1-25"/>
          <p:cNvPicPr>
            <a:picLocks noChangeAspect="1"/>
          </p:cNvPicPr>
          <p:nvPr/>
        </p:nvPicPr>
        <p:blipFill>
          <a:blip r:embed="rId4"/>
          <a:stretch>
            <a:fillRect/>
          </a:stretch>
        </p:blipFill>
        <p:spPr>
          <a:xfrm>
            <a:off x="4599150" y="1176935"/>
            <a:ext cx="6098119" cy="5976166"/>
          </a:xfrm>
          <a:prstGeom prst="rect">
            <a:avLst/>
          </a:prstGeom>
          <a:noFill/>
          <a:ln w="9525">
            <a:noFill/>
          </a:ln>
        </p:spPr>
      </p:pic>
      <p:pic>
        <p:nvPicPr>
          <p:cNvPr id="33801" name="图片 33800" descr="1-25"/>
          <p:cNvPicPr>
            <a:picLocks noChangeAspect="1"/>
          </p:cNvPicPr>
          <p:nvPr/>
        </p:nvPicPr>
        <p:blipFill>
          <a:blip r:embed="rId5"/>
          <a:stretch>
            <a:fillRect/>
          </a:stretch>
        </p:blipFill>
        <p:spPr>
          <a:xfrm>
            <a:off x="0" y="0"/>
            <a:ext cx="4414591" cy="4325481"/>
          </a:xfrm>
          <a:prstGeom prst="rect">
            <a:avLst/>
          </a:prstGeom>
          <a:noFill/>
          <a:ln w="9525">
            <a:noFill/>
          </a:ln>
        </p:spPr>
      </p:pic>
      <p:pic>
        <p:nvPicPr>
          <p:cNvPr id="33802" name="图片 33801" descr="1-25"/>
          <p:cNvPicPr>
            <a:picLocks noChangeAspect="1"/>
          </p:cNvPicPr>
          <p:nvPr/>
        </p:nvPicPr>
        <p:blipFill>
          <a:blip r:embed="rId4"/>
          <a:stretch>
            <a:fillRect/>
          </a:stretch>
        </p:blipFill>
        <p:spPr>
          <a:xfrm>
            <a:off x="10862665" y="3948955"/>
            <a:ext cx="5408696" cy="5300064"/>
          </a:xfrm>
          <a:prstGeom prst="rect">
            <a:avLst/>
          </a:prstGeom>
          <a:noFill/>
          <a:ln w="9525">
            <a:noFill/>
          </a:ln>
        </p:spPr>
      </p:pic>
      <p:sp>
        <p:nvSpPr>
          <p:cNvPr id="2" name="Rectangle 1">
            <a:extLst>
              <a:ext uri="{FF2B5EF4-FFF2-40B4-BE49-F238E27FC236}">
                <a16:creationId xmlns:a16="http://schemas.microsoft.com/office/drawing/2014/main" id="{A2AA3D31-2C4B-4AC1-AF9A-AFBC5CFD0AF4}"/>
              </a:ext>
            </a:extLst>
          </p:cNvPr>
          <p:cNvSpPr/>
          <p:nvPr/>
        </p:nvSpPr>
        <p:spPr>
          <a:xfrm>
            <a:off x="272601" y="1191443"/>
            <a:ext cx="3869390" cy="1514699"/>
          </a:xfrm>
          <a:prstGeom prst="rect">
            <a:avLst/>
          </a:prstGeom>
        </p:spPr>
        <p:txBody>
          <a:bodyPr wrap="square" lIns="88532" tIns="44266" rIns="88532" bIns="44266">
            <a:spAutoFit/>
          </a:bodyPr>
          <a:lstStyle/>
          <a:p>
            <a:pPr algn="ctr"/>
            <a:r>
              <a:rPr lang="en-US" sz="3100" b="1">
                <a:latin typeface="Arial-Rounded" panose="020B0500000000000000" pitchFamily="34" charset="0"/>
                <a:ea typeface="Arial-Rounded" panose="020B0500000000000000" pitchFamily="34" charset="0"/>
                <a:cs typeface="Arial-Rounded" panose="020B0500000000000000" pitchFamily="34" charset="0"/>
              </a:rPr>
              <a:t>  Bài học </a:t>
            </a:r>
          </a:p>
          <a:p>
            <a:pPr algn="ctr"/>
            <a:r>
              <a:rPr lang="en-US" sz="3100" b="1">
                <a:latin typeface="Arial-Rounded" panose="020B0500000000000000" pitchFamily="34" charset="0"/>
                <a:ea typeface="Arial-Rounded" panose="020B0500000000000000" pitchFamily="34" charset="0"/>
                <a:cs typeface="Arial-Rounded" panose="020B0500000000000000" pitchFamily="34" charset="0"/>
              </a:rPr>
              <a:t>hôm nay, con </a:t>
            </a:r>
          </a:p>
          <a:p>
            <a:pPr algn="ctr"/>
            <a:r>
              <a:rPr lang="en-US" sz="3100" b="1">
                <a:latin typeface="Arial-Rounded" panose="020B0500000000000000" pitchFamily="34" charset="0"/>
                <a:ea typeface="Arial-Rounded" panose="020B0500000000000000" pitchFamily="34" charset="0"/>
                <a:cs typeface="Arial-Rounded" panose="020B0500000000000000" pitchFamily="34" charset="0"/>
              </a:rPr>
              <a:t>học điều gì?</a:t>
            </a:r>
            <a:endParaRPr lang="en-US" b="1">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Rectangle 2">
            <a:extLst>
              <a:ext uri="{FF2B5EF4-FFF2-40B4-BE49-F238E27FC236}">
                <a16:creationId xmlns:a16="http://schemas.microsoft.com/office/drawing/2014/main" id="{A6240806-D95F-4C56-BAFE-B4F8590B4D9E}"/>
              </a:ext>
            </a:extLst>
          </p:cNvPr>
          <p:cNvSpPr/>
          <p:nvPr/>
        </p:nvSpPr>
        <p:spPr>
          <a:xfrm>
            <a:off x="3473404" y="2835575"/>
            <a:ext cx="8137549" cy="2275019"/>
          </a:xfrm>
          <a:prstGeom prst="rect">
            <a:avLst/>
          </a:prstGeom>
        </p:spPr>
        <p:txBody>
          <a:bodyPr lIns="88532" tIns="44266" rIns="88532" bIns="44266">
            <a:spAutoFit/>
          </a:bodyPr>
          <a:lstStyle/>
          <a:p>
            <a:pPr algn="ctr">
              <a:lnSpc>
                <a:spcPct val="115000"/>
              </a:lnSpc>
              <a:spcAft>
                <a:spcPts val="0"/>
              </a:spcAft>
            </a:pPr>
            <a:r>
              <a:rPr lang="nl-NL" sz="3100" b="1">
                <a:latin typeface="Arial-Rounded" panose="020B0500000000000000" pitchFamily="34" charset="0"/>
                <a:ea typeface="Arial-Rounded" panose="020B0500000000000000" pitchFamily="34" charset="0"/>
                <a:cs typeface="Arial-Rounded" panose="020B0500000000000000" pitchFamily="34" charset="0"/>
              </a:rPr>
              <a:t>Chia sẻ một số </a:t>
            </a:r>
          </a:p>
          <a:p>
            <a:pPr algn="ctr">
              <a:lnSpc>
                <a:spcPct val="115000"/>
              </a:lnSpc>
              <a:spcAft>
                <a:spcPts val="0"/>
              </a:spcAft>
            </a:pPr>
            <a:r>
              <a:rPr lang="nl-NL" sz="3100" b="1">
                <a:latin typeface="Arial-Rounded" panose="020B0500000000000000" pitchFamily="34" charset="0"/>
                <a:ea typeface="Arial-Rounded" panose="020B0500000000000000" pitchFamily="34" charset="0"/>
                <a:cs typeface="Arial-Rounded" panose="020B0500000000000000" pitchFamily="34" charset="0"/>
              </a:rPr>
              <a:t>việc em đã làm để </a:t>
            </a:r>
          </a:p>
          <a:p>
            <a:pPr algn="ctr">
              <a:lnSpc>
                <a:spcPct val="115000"/>
              </a:lnSpc>
              <a:spcAft>
                <a:spcPts val="0"/>
              </a:spcAft>
            </a:pPr>
            <a:r>
              <a:rPr lang="nl-NL" sz="3100" b="1">
                <a:latin typeface="Arial-Rounded" panose="020B0500000000000000" pitchFamily="34" charset="0"/>
                <a:ea typeface="Arial-Rounded" panose="020B0500000000000000" pitchFamily="34" charset="0"/>
                <a:cs typeface="Arial-Rounded" panose="020B0500000000000000" pitchFamily="34" charset="0"/>
              </a:rPr>
              <a:t>thể hiện là một người </a:t>
            </a:r>
          </a:p>
          <a:p>
            <a:pPr algn="ctr">
              <a:lnSpc>
                <a:spcPct val="115000"/>
              </a:lnSpc>
              <a:spcAft>
                <a:spcPts val="0"/>
              </a:spcAft>
            </a:pPr>
            <a:r>
              <a:rPr lang="nl-NL" sz="3100" b="1">
                <a:latin typeface="Arial-Rounded" panose="020B0500000000000000" pitchFamily="34" charset="0"/>
                <a:ea typeface="Arial-Rounded" panose="020B0500000000000000" pitchFamily="34" charset="0"/>
                <a:cs typeface="Arial-Rounded" panose="020B0500000000000000" pitchFamily="34" charset="0"/>
              </a:rPr>
              <a:t>ham học hỏi.</a:t>
            </a:r>
            <a:endParaRPr lang="en-US" sz="3100" b="1">
              <a:latin typeface="Arial-Rounded" panose="020B0500000000000000" pitchFamily="34" charset="0"/>
              <a:ea typeface="Arial-Rounded" panose="020B0500000000000000" pitchFamily="34" charset="0"/>
              <a:cs typeface="Arial-Rounded" panose="020B0500000000000000" pitchFamily="34" charset="0"/>
            </a:endParaRPr>
          </a:p>
        </p:txBody>
      </p:sp>
      <p:sp>
        <p:nvSpPr>
          <p:cNvPr id="4" name="Rectangle 3">
            <a:extLst>
              <a:ext uri="{FF2B5EF4-FFF2-40B4-BE49-F238E27FC236}">
                <a16:creationId xmlns:a16="http://schemas.microsoft.com/office/drawing/2014/main" id="{3E8A552A-3D58-44A1-91D0-1E36ADB020A4}"/>
              </a:ext>
            </a:extLst>
          </p:cNvPr>
          <p:cNvSpPr/>
          <p:nvPr/>
        </p:nvSpPr>
        <p:spPr>
          <a:xfrm>
            <a:off x="12309428" y="5895555"/>
            <a:ext cx="2645815" cy="1186620"/>
          </a:xfrm>
          <a:prstGeom prst="rect">
            <a:avLst/>
          </a:prstGeom>
        </p:spPr>
        <p:txBody>
          <a:bodyPr wrap="none" lIns="88532" tIns="44266" rIns="88532" bIns="44266">
            <a:spAutoFit/>
          </a:bodyPr>
          <a:lstStyle/>
          <a:p>
            <a:pPr algn="just">
              <a:lnSpc>
                <a:spcPct val="115000"/>
              </a:lnSpc>
              <a:spcAft>
                <a:spcPts val="0"/>
              </a:spcAft>
            </a:pPr>
            <a:r>
              <a:rPr lang="nl-NL" sz="3100" b="1">
                <a:latin typeface="Arial-Rounded" panose="020B0500000000000000" pitchFamily="34" charset="0"/>
                <a:ea typeface="Arial-Rounded" panose="020B0500000000000000" pitchFamily="34" charset="0"/>
                <a:cs typeface="Arial-Rounded" panose="020B0500000000000000" pitchFamily="34" charset="0"/>
              </a:rPr>
              <a:t>Việc làm đó </a:t>
            </a:r>
          </a:p>
          <a:p>
            <a:pPr algn="just">
              <a:lnSpc>
                <a:spcPct val="115000"/>
              </a:lnSpc>
              <a:spcAft>
                <a:spcPts val="0"/>
              </a:spcAft>
            </a:pPr>
            <a:r>
              <a:rPr lang="nl-NL" sz="3100" b="1">
                <a:latin typeface="Arial-Rounded" panose="020B0500000000000000" pitchFamily="34" charset="0"/>
                <a:ea typeface="Arial-Rounded" panose="020B0500000000000000" pitchFamily="34" charset="0"/>
                <a:cs typeface="Arial-Rounded" panose="020B0500000000000000" pitchFamily="34" charset="0"/>
              </a:rPr>
              <a:t>có lợi ích gì?</a:t>
            </a:r>
            <a:endParaRPr lang="en-US" sz="3100" b="1">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par>
                                <p:cTn id="11" presetID="31" presetClass="entr" presetSubtype="0" fill="hold" nodeType="withEffect">
                                  <p:stCondLst>
                                    <p:cond delay="0"/>
                                  </p:stCondLst>
                                  <p:childTnLst>
                                    <p:set>
                                      <p:cBhvr>
                                        <p:cTn id="12" dur="1" fill="hold">
                                          <p:stCondLst>
                                            <p:cond delay="0"/>
                                          </p:stCondLst>
                                        </p:cTn>
                                        <p:tgtEl>
                                          <p:spTgt spid="33801"/>
                                        </p:tgtEl>
                                        <p:attrNameLst>
                                          <p:attrName>style.visibility</p:attrName>
                                        </p:attrNameLst>
                                      </p:cBhvr>
                                      <p:to>
                                        <p:strVal val="visible"/>
                                      </p:to>
                                    </p:set>
                                    <p:anim calcmode="lin" valueType="num">
                                      <p:cBhvr>
                                        <p:cTn id="13" dur="1000" fill="hold"/>
                                        <p:tgtEl>
                                          <p:spTgt spid="33801"/>
                                        </p:tgtEl>
                                        <p:attrNameLst>
                                          <p:attrName>ppt_w</p:attrName>
                                        </p:attrNameLst>
                                      </p:cBhvr>
                                      <p:tavLst>
                                        <p:tav tm="0">
                                          <p:val>
                                            <p:fltVal val="0"/>
                                          </p:val>
                                        </p:tav>
                                        <p:tav tm="100000">
                                          <p:val>
                                            <p:strVal val="#ppt_w"/>
                                          </p:val>
                                        </p:tav>
                                      </p:tavLst>
                                    </p:anim>
                                    <p:anim calcmode="lin" valueType="num">
                                      <p:cBhvr>
                                        <p:cTn id="14" dur="1000" fill="hold"/>
                                        <p:tgtEl>
                                          <p:spTgt spid="33801"/>
                                        </p:tgtEl>
                                        <p:attrNameLst>
                                          <p:attrName>ppt_h</p:attrName>
                                        </p:attrNameLst>
                                      </p:cBhvr>
                                      <p:tavLst>
                                        <p:tav tm="0">
                                          <p:val>
                                            <p:fltVal val="0"/>
                                          </p:val>
                                        </p:tav>
                                        <p:tav tm="100000">
                                          <p:val>
                                            <p:strVal val="#ppt_h"/>
                                          </p:val>
                                        </p:tav>
                                      </p:tavLst>
                                    </p:anim>
                                    <p:anim calcmode="lin" valueType="num">
                                      <p:cBhvr>
                                        <p:cTn id="15" dur="1000" fill="hold"/>
                                        <p:tgtEl>
                                          <p:spTgt spid="33801"/>
                                        </p:tgtEl>
                                        <p:attrNameLst>
                                          <p:attrName>style.rotation</p:attrName>
                                        </p:attrNameLst>
                                      </p:cBhvr>
                                      <p:tavLst>
                                        <p:tav tm="0">
                                          <p:val>
                                            <p:fltVal val="90"/>
                                          </p:val>
                                        </p:tav>
                                        <p:tav tm="100000">
                                          <p:val>
                                            <p:fltVal val="0"/>
                                          </p:val>
                                        </p:tav>
                                      </p:tavLst>
                                    </p:anim>
                                    <p:animEffect transition="in" filter="fade">
                                      <p:cBhvr>
                                        <p:cTn id="16" dur="1000"/>
                                        <p:tgtEl>
                                          <p:spTgt spid="33801"/>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p:cTn id="21" dur="1000" fill="hold"/>
                                        <p:tgtEl>
                                          <p:spTgt spid="3"/>
                                        </p:tgtEl>
                                        <p:attrNameLst>
                                          <p:attrName>ppt_w</p:attrName>
                                        </p:attrNameLst>
                                      </p:cBhvr>
                                      <p:tavLst>
                                        <p:tav tm="0">
                                          <p:val>
                                            <p:fltVal val="0"/>
                                          </p:val>
                                        </p:tav>
                                        <p:tav tm="100000">
                                          <p:val>
                                            <p:strVal val="#ppt_w"/>
                                          </p:val>
                                        </p:tav>
                                      </p:tavLst>
                                    </p:anim>
                                    <p:anim calcmode="lin" valueType="num">
                                      <p:cBhvr>
                                        <p:cTn id="22" dur="1000" fill="hold"/>
                                        <p:tgtEl>
                                          <p:spTgt spid="3"/>
                                        </p:tgtEl>
                                        <p:attrNameLst>
                                          <p:attrName>ppt_h</p:attrName>
                                        </p:attrNameLst>
                                      </p:cBhvr>
                                      <p:tavLst>
                                        <p:tav tm="0">
                                          <p:val>
                                            <p:fltVal val="0"/>
                                          </p:val>
                                        </p:tav>
                                        <p:tav tm="100000">
                                          <p:val>
                                            <p:strVal val="#ppt_h"/>
                                          </p:val>
                                        </p:tav>
                                      </p:tavLst>
                                    </p:anim>
                                    <p:anim calcmode="lin" valueType="num">
                                      <p:cBhvr>
                                        <p:cTn id="23" dur="1000" fill="hold"/>
                                        <p:tgtEl>
                                          <p:spTgt spid="3"/>
                                        </p:tgtEl>
                                        <p:attrNameLst>
                                          <p:attrName>style.rotation</p:attrName>
                                        </p:attrNameLst>
                                      </p:cBhvr>
                                      <p:tavLst>
                                        <p:tav tm="0">
                                          <p:val>
                                            <p:fltVal val="90"/>
                                          </p:val>
                                        </p:tav>
                                        <p:tav tm="100000">
                                          <p:val>
                                            <p:fltVal val="0"/>
                                          </p:val>
                                        </p:tav>
                                      </p:tavLst>
                                    </p:anim>
                                    <p:animEffect transition="in" filter="fade">
                                      <p:cBhvr>
                                        <p:cTn id="24" dur="1000"/>
                                        <p:tgtEl>
                                          <p:spTgt spid="3"/>
                                        </p:tgtEl>
                                      </p:cBhvr>
                                    </p:animEffect>
                                  </p:childTnLst>
                                </p:cTn>
                              </p:par>
                              <p:par>
                                <p:cTn id="25" presetID="31" presetClass="entr" presetSubtype="0" fill="hold" nodeType="withEffect">
                                  <p:stCondLst>
                                    <p:cond delay="0"/>
                                  </p:stCondLst>
                                  <p:childTnLst>
                                    <p:set>
                                      <p:cBhvr>
                                        <p:cTn id="26" dur="1" fill="hold">
                                          <p:stCondLst>
                                            <p:cond delay="0"/>
                                          </p:stCondLst>
                                        </p:cTn>
                                        <p:tgtEl>
                                          <p:spTgt spid="33800"/>
                                        </p:tgtEl>
                                        <p:attrNameLst>
                                          <p:attrName>style.visibility</p:attrName>
                                        </p:attrNameLst>
                                      </p:cBhvr>
                                      <p:to>
                                        <p:strVal val="visible"/>
                                      </p:to>
                                    </p:set>
                                    <p:anim calcmode="lin" valueType="num">
                                      <p:cBhvr>
                                        <p:cTn id="27" dur="1000" fill="hold"/>
                                        <p:tgtEl>
                                          <p:spTgt spid="33800"/>
                                        </p:tgtEl>
                                        <p:attrNameLst>
                                          <p:attrName>ppt_w</p:attrName>
                                        </p:attrNameLst>
                                      </p:cBhvr>
                                      <p:tavLst>
                                        <p:tav tm="0">
                                          <p:val>
                                            <p:fltVal val="0"/>
                                          </p:val>
                                        </p:tav>
                                        <p:tav tm="100000">
                                          <p:val>
                                            <p:strVal val="#ppt_w"/>
                                          </p:val>
                                        </p:tav>
                                      </p:tavLst>
                                    </p:anim>
                                    <p:anim calcmode="lin" valueType="num">
                                      <p:cBhvr>
                                        <p:cTn id="28" dur="1000" fill="hold"/>
                                        <p:tgtEl>
                                          <p:spTgt spid="33800"/>
                                        </p:tgtEl>
                                        <p:attrNameLst>
                                          <p:attrName>ppt_h</p:attrName>
                                        </p:attrNameLst>
                                      </p:cBhvr>
                                      <p:tavLst>
                                        <p:tav tm="0">
                                          <p:val>
                                            <p:fltVal val="0"/>
                                          </p:val>
                                        </p:tav>
                                        <p:tav tm="100000">
                                          <p:val>
                                            <p:strVal val="#ppt_h"/>
                                          </p:val>
                                        </p:tav>
                                      </p:tavLst>
                                    </p:anim>
                                    <p:anim calcmode="lin" valueType="num">
                                      <p:cBhvr>
                                        <p:cTn id="29" dur="1000" fill="hold"/>
                                        <p:tgtEl>
                                          <p:spTgt spid="33800"/>
                                        </p:tgtEl>
                                        <p:attrNameLst>
                                          <p:attrName>style.rotation</p:attrName>
                                        </p:attrNameLst>
                                      </p:cBhvr>
                                      <p:tavLst>
                                        <p:tav tm="0">
                                          <p:val>
                                            <p:fltVal val="90"/>
                                          </p:val>
                                        </p:tav>
                                        <p:tav tm="100000">
                                          <p:val>
                                            <p:fltVal val="0"/>
                                          </p:val>
                                        </p:tav>
                                      </p:tavLst>
                                    </p:anim>
                                    <p:animEffect transition="in" filter="fade">
                                      <p:cBhvr>
                                        <p:cTn id="30" dur="1000"/>
                                        <p:tgtEl>
                                          <p:spTgt spid="33800"/>
                                        </p:tgtEl>
                                      </p:cBhvr>
                                    </p:animEffec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grpId="0" nodeType="clickEffect">
                                  <p:stCondLst>
                                    <p:cond delay="0"/>
                                  </p:stCondLst>
                                  <p:childTnLst>
                                    <p:set>
                                      <p:cBhvr>
                                        <p:cTn id="34" dur="1" fill="hold">
                                          <p:stCondLst>
                                            <p:cond delay="0"/>
                                          </p:stCondLst>
                                        </p:cTn>
                                        <p:tgtEl>
                                          <p:spTgt spid="4"/>
                                        </p:tgtEl>
                                        <p:attrNameLst>
                                          <p:attrName>style.visibility</p:attrName>
                                        </p:attrNameLst>
                                      </p:cBhvr>
                                      <p:to>
                                        <p:strVal val="visible"/>
                                      </p:to>
                                    </p:set>
                                    <p:anim calcmode="lin" valueType="num">
                                      <p:cBhvr>
                                        <p:cTn id="35" dur="1000" fill="hold"/>
                                        <p:tgtEl>
                                          <p:spTgt spid="4"/>
                                        </p:tgtEl>
                                        <p:attrNameLst>
                                          <p:attrName>ppt_w</p:attrName>
                                        </p:attrNameLst>
                                      </p:cBhvr>
                                      <p:tavLst>
                                        <p:tav tm="0">
                                          <p:val>
                                            <p:fltVal val="0"/>
                                          </p:val>
                                        </p:tav>
                                        <p:tav tm="100000">
                                          <p:val>
                                            <p:strVal val="#ppt_w"/>
                                          </p:val>
                                        </p:tav>
                                      </p:tavLst>
                                    </p:anim>
                                    <p:anim calcmode="lin" valueType="num">
                                      <p:cBhvr>
                                        <p:cTn id="36" dur="1000" fill="hold"/>
                                        <p:tgtEl>
                                          <p:spTgt spid="4"/>
                                        </p:tgtEl>
                                        <p:attrNameLst>
                                          <p:attrName>ppt_h</p:attrName>
                                        </p:attrNameLst>
                                      </p:cBhvr>
                                      <p:tavLst>
                                        <p:tav tm="0">
                                          <p:val>
                                            <p:fltVal val="0"/>
                                          </p:val>
                                        </p:tav>
                                        <p:tav tm="100000">
                                          <p:val>
                                            <p:strVal val="#ppt_h"/>
                                          </p:val>
                                        </p:tav>
                                      </p:tavLst>
                                    </p:anim>
                                    <p:anim calcmode="lin" valueType="num">
                                      <p:cBhvr>
                                        <p:cTn id="37" dur="1000" fill="hold"/>
                                        <p:tgtEl>
                                          <p:spTgt spid="4"/>
                                        </p:tgtEl>
                                        <p:attrNameLst>
                                          <p:attrName>style.rotation</p:attrName>
                                        </p:attrNameLst>
                                      </p:cBhvr>
                                      <p:tavLst>
                                        <p:tav tm="0">
                                          <p:val>
                                            <p:fltVal val="90"/>
                                          </p:val>
                                        </p:tav>
                                        <p:tav tm="100000">
                                          <p:val>
                                            <p:fltVal val="0"/>
                                          </p:val>
                                        </p:tav>
                                      </p:tavLst>
                                    </p:anim>
                                    <p:animEffect transition="in" filter="fade">
                                      <p:cBhvr>
                                        <p:cTn id="38" dur="1000"/>
                                        <p:tgtEl>
                                          <p:spTgt spid="4"/>
                                        </p:tgtEl>
                                      </p:cBhvr>
                                    </p:animEffect>
                                  </p:childTnLst>
                                </p:cTn>
                              </p:par>
                              <p:par>
                                <p:cTn id="39" presetID="31" presetClass="entr" presetSubtype="0" fill="hold" nodeType="withEffect">
                                  <p:stCondLst>
                                    <p:cond delay="0"/>
                                  </p:stCondLst>
                                  <p:childTnLst>
                                    <p:set>
                                      <p:cBhvr>
                                        <p:cTn id="40" dur="1" fill="hold">
                                          <p:stCondLst>
                                            <p:cond delay="0"/>
                                          </p:stCondLst>
                                        </p:cTn>
                                        <p:tgtEl>
                                          <p:spTgt spid="33802"/>
                                        </p:tgtEl>
                                        <p:attrNameLst>
                                          <p:attrName>style.visibility</p:attrName>
                                        </p:attrNameLst>
                                      </p:cBhvr>
                                      <p:to>
                                        <p:strVal val="visible"/>
                                      </p:to>
                                    </p:set>
                                    <p:anim calcmode="lin" valueType="num">
                                      <p:cBhvr>
                                        <p:cTn id="41" dur="1000" fill="hold"/>
                                        <p:tgtEl>
                                          <p:spTgt spid="33802"/>
                                        </p:tgtEl>
                                        <p:attrNameLst>
                                          <p:attrName>ppt_w</p:attrName>
                                        </p:attrNameLst>
                                      </p:cBhvr>
                                      <p:tavLst>
                                        <p:tav tm="0">
                                          <p:val>
                                            <p:fltVal val="0"/>
                                          </p:val>
                                        </p:tav>
                                        <p:tav tm="100000">
                                          <p:val>
                                            <p:strVal val="#ppt_w"/>
                                          </p:val>
                                        </p:tav>
                                      </p:tavLst>
                                    </p:anim>
                                    <p:anim calcmode="lin" valueType="num">
                                      <p:cBhvr>
                                        <p:cTn id="42" dur="1000" fill="hold"/>
                                        <p:tgtEl>
                                          <p:spTgt spid="33802"/>
                                        </p:tgtEl>
                                        <p:attrNameLst>
                                          <p:attrName>ppt_h</p:attrName>
                                        </p:attrNameLst>
                                      </p:cBhvr>
                                      <p:tavLst>
                                        <p:tav tm="0">
                                          <p:val>
                                            <p:fltVal val="0"/>
                                          </p:val>
                                        </p:tav>
                                        <p:tav tm="100000">
                                          <p:val>
                                            <p:strVal val="#ppt_h"/>
                                          </p:val>
                                        </p:tav>
                                      </p:tavLst>
                                    </p:anim>
                                    <p:anim calcmode="lin" valueType="num">
                                      <p:cBhvr>
                                        <p:cTn id="43" dur="1000" fill="hold"/>
                                        <p:tgtEl>
                                          <p:spTgt spid="33802"/>
                                        </p:tgtEl>
                                        <p:attrNameLst>
                                          <p:attrName>style.rotation</p:attrName>
                                        </p:attrNameLst>
                                      </p:cBhvr>
                                      <p:tavLst>
                                        <p:tav tm="0">
                                          <p:val>
                                            <p:fltVal val="90"/>
                                          </p:val>
                                        </p:tav>
                                        <p:tav tm="100000">
                                          <p:val>
                                            <p:fltVal val="0"/>
                                          </p:val>
                                        </p:tav>
                                      </p:tavLst>
                                    </p:anim>
                                    <p:animEffect transition="in" filter="fade">
                                      <p:cBhvr>
                                        <p:cTn id="44" dur="1000"/>
                                        <p:tgtEl>
                                          <p:spTgt spid="338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4781263" y="6393466"/>
            <a:ext cx="8646963" cy="1214311"/>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lIns="88532" tIns="44266" rIns="88532" bIns="44266" rtlCol="0" anchor="ctr"/>
          <a:lstStyle/>
          <a:p>
            <a:pPr algn="ctr" defTabSz="1218380" rtl="0" fontAlgn="auto">
              <a:spcBef>
                <a:spcPts val="0"/>
              </a:spcBef>
              <a:spcAft>
                <a:spcPts val="0"/>
              </a:spcAft>
              <a:defRPr/>
            </a:pPr>
            <a:endParaRPr lang="en-US" sz="2400">
              <a:solidFill>
                <a:prstClr val="white"/>
              </a:solidFill>
              <a:latin typeface="Calibri"/>
            </a:endParaRPr>
          </a:p>
        </p:txBody>
      </p:sp>
      <p:pic>
        <p:nvPicPr>
          <p:cNvPr id="20" name="图片 18">
            <a:extLst>
              <a:ext uri="{FF2B5EF4-FFF2-40B4-BE49-F238E27FC236}">
                <a16:creationId xmlns:a16="http://schemas.microsoft.com/office/drawing/2014/main" id="{16F2AD78-7202-4666-BCBE-94F6153DED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68180" y="6393468"/>
            <a:ext cx="12173878" cy="3087230"/>
          </a:xfrm>
          <a:prstGeom prst="rect">
            <a:avLst/>
          </a:prstGeom>
        </p:spPr>
      </p:pic>
      <p:grpSp>
        <p:nvGrpSpPr>
          <p:cNvPr id="14" name="组合 147">
            <a:extLst>
              <a:ext uri="{FF2B5EF4-FFF2-40B4-BE49-F238E27FC236}">
                <a16:creationId xmlns:a16="http://schemas.microsoft.com/office/drawing/2014/main" id="{5AAB55F0-51E5-4475-AF5E-A8477476D7AF}"/>
              </a:ext>
            </a:extLst>
          </p:cNvPr>
          <p:cNvGrpSpPr/>
          <p:nvPr/>
        </p:nvGrpSpPr>
        <p:grpSpPr>
          <a:xfrm>
            <a:off x="160414" y="251520"/>
            <a:ext cx="12173878" cy="2739606"/>
            <a:chOff x="2088898" y="1657809"/>
            <a:chExt cx="7409501" cy="2854215"/>
          </a:xfrm>
        </p:grpSpPr>
        <p:pic>
          <p:nvPicPr>
            <p:cNvPr id="15" name="图片 1">
              <a:extLst>
                <a:ext uri="{FF2B5EF4-FFF2-40B4-BE49-F238E27FC236}">
                  <a16:creationId xmlns:a16="http://schemas.microsoft.com/office/drawing/2014/main" id="{BA94BDF9-E0B5-44FB-B2FF-813D25FDAB37}"/>
                </a:ext>
              </a:extLst>
            </p:cNvPr>
            <p:cNvPicPr>
              <a:picLocks noChangeAspect="1"/>
            </p:cNvPicPr>
            <p:nvPr/>
          </p:nvPicPr>
          <p:blipFill>
            <a:blip r:embed="rId4"/>
            <a:stretch>
              <a:fillRect/>
            </a:stretch>
          </p:blipFill>
          <p:spPr>
            <a:xfrm>
              <a:off x="2088898" y="1657809"/>
              <a:ext cx="7409501" cy="2854215"/>
            </a:xfrm>
            <a:prstGeom prst="rect">
              <a:avLst/>
            </a:prstGeom>
          </p:spPr>
        </p:pic>
        <p:sp>
          <p:nvSpPr>
            <p:cNvPr id="17" name="文本框 141">
              <a:extLst>
                <a:ext uri="{FF2B5EF4-FFF2-40B4-BE49-F238E27FC236}">
                  <a16:creationId xmlns:a16="http://schemas.microsoft.com/office/drawing/2014/main" id="{B77C357C-B540-4866-AE22-893744A0F9F9}"/>
                </a:ext>
              </a:extLst>
            </p:cNvPr>
            <p:cNvSpPr txBox="1"/>
            <p:nvPr/>
          </p:nvSpPr>
          <p:spPr>
            <a:xfrm>
              <a:off x="2571226" y="2442530"/>
              <a:ext cx="5395700" cy="785598"/>
            </a:xfrm>
            <a:prstGeom prst="rect">
              <a:avLst/>
            </a:prstGeom>
          </p:spPr>
          <p:txBody>
            <a:bodyPr wrap="square">
              <a:spAutoFit/>
              <a:scene3d>
                <a:camera prst="orthographicFront"/>
                <a:lightRig rig="threePt" dir="t"/>
              </a:scene3d>
              <a:sp3d contourW="12700"/>
            </a:bodyPr>
            <a:lstStyle>
              <a:defPPr>
                <a:defRPr lang="zh-CN"/>
              </a:defPPr>
              <a:lvl1pPr>
                <a:lnSpc>
                  <a:spcPct val="120000"/>
                </a:lnSpc>
                <a:defRPr sz="3600" b="0">
                  <a:solidFill>
                    <a:srgbClr val="1C75BC"/>
                  </a:solidFill>
                  <a:latin typeface="汉仪趣黑W" panose="00020600040101010101" pitchFamily="18" charset="-122"/>
                  <a:ea typeface="汉仪趣黑W" panose="00020600040101010101" pitchFamily="18" charset="-122"/>
                </a:defRPr>
              </a:lvl1pPr>
            </a:lstStyle>
            <a:p>
              <a:pPr algn="ctr" defTabSz="609190" rtl="0" fontAlgn="auto">
                <a:lnSpc>
                  <a:spcPct val="100000"/>
                </a:lnSpc>
                <a:spcBef>
                  <a:spcPts val="0"/>
                </a:spcBef>
                <a:spcAft>
                  <a:spcPts val="0"/>
                </a:spcAft>
                <a:defRPr/>
              </a:pPr>
              <a:r>
                <a:rPr lang="en-US" altLang="zh-CN" sz="4300" b="1">
                  <a:solidFill>
                    <a:srgbClr val="FFFFFF"/>
                  </a:solidFill>
                  <a:latin typeface="Times New Roman" pitchFamily="18" charset="0"/>
                  <a:ea typeface="字魂36号-正文宋楷" panose="02000000000000000000" pitchFamily="2" charset="-122"/>
                  <a:cs typeface="Times New Roman" pitchFamily="18" charset="0"/>
                </a:rPr>
                <a:t>CỦNG CỐ - </a:t>
              </a:r>
              <a:r>
                <a:rPr lang="en-US" altLang="zh-CN" sz="4300" b="1" dirty="0">
                  <a:solidFill>
                    <a:srgbClr val="FFFFFF"/>
                  </a:solidFill>
                  <a:latin typeface="Times New Roman" pitchFamily="18" charset="0"/>
                  <a:ea typeface="字魂36号-正文宋楷" panose="02000000000000000000" pitchFamily="2" charset="-122"/>
                  <a:cs typeface="Times New Roman" pitchFamily="18" charset="0"/>
                </a:rPr>
                <a:t>DẶN DÒ</a:t>
              </a:r>
              <a:endParaRPr lang="zh-CN" altLang="en-US" sz="4300" b="1" dirty="0">
                <a:solidFill>
                  <a:srgbClr val="FFFFFF"/>
                </a:solidFill>
                <a:latin typeface="Times New Roman" pitchFamily="18" charset="0"/>
                <a:ea typeface="字魂36号-正文宋楷" panose="02000000000000000000" pitchFamily="2" charset="-122"/>
                <a:cs typeface="Times New Roman" pitchFamily="18" charset="0"/>
              </a:endParaRPr>
            </a:p>
          </p:txBody>
        </p:sp>
      </p:grpSp>
      <p:pic>
        <p:nvPicPr>
          <p:cNvPr id="9" name="Picture 8">
            <a:extLst>
              <a:ext uri="{FF2B5EF4-FFF2-40B4-BE49-F238E27FC236}">
                <a16:creationId xmlns:a16="http://schemas.microsoft.com/office/drawing/2014/main" id="{2CBADEA2-225C-44BE-BC53-CD89E8F6C37F}"/>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333" r="90000">
                        <a14:foregroundMark x1="36500" y1="23333" x2="49167" y2="23000"/>
                      </a14:backgroundRemoval>
                    </a14:imgEffect>
                  </a14:imgLayer>
                </a14:imgProps>
              </a:ext>
              <a:ext uri="{28A0092B-C50C-407E-A947-70E740481C1C}">
                <a14:useLocalDpi xmlns:a14="http://schemas.microsoft.com/office/drawing/2010/main" val="0"/>
              </a:ext>
            </a:extLst>
          </a:blip>
          <a:stretch>
            <a:fillRect/>
          </a:stretch>
        </p:blipFill>
        <p:spPr>
          <a:xfrm rot="556206">
            <a:off x="1779928" y="449777"/>
            <a:ext cx="13718467" cy="9268588"/>
          </a:xfrm>
          <a:prstGeom prst="rect">
            <a:avLst/>
          </a:prstGeom>
        </p:spPr>
      </p:pic>
    </p:spTree>
    <p:extLst>
      <p:ext uri="{BB962C8B-B14F-4D97-AF65-F5344CB8AC3E}">
        <p14:creationId xmlns:p14="http://schemas.microsoft.com/office/powerpoint/2010/main" val="1215747507"/>
      </p:ext>
    </p:extLst>
  </p:cSld>
  <p:clrMapOvr>
    <a:masterClrMapping/>
  </p:clrMapOvr>
  <mc:AlternateContent xmlns:mc="http://schemas.openxmlformats.org/markup-compatibility/2006" xmlns:p14="http://schemas.microsoft.com/office/powerpoint/2010/main">
    <mc:Choice Requires="p14">
      <p:transition spd="slow" p14:dur="2000">
        <p:sndAc>
          <p:stSnd>
            <p:snd r:embed="rId2" name="type.wav"/>
          </p:stSnd>
        </p:sndAc>
      </p:transition>
    </mc:Choice>
    <mc:Fallback xmlns="">
      <p:transition spd="slow">
        <p:sndAc>
          <p:stSnd>
            <p:snd r:embed="rId7" name="type.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80">
                                          <p:stCondLst>
                                            <p:cond delay="0"/>
                                          </p:stCondLst>
                                        </p:cTn>
                                        <p:tgtEl>
                                          <p:spTgt spid="14"/>
                                        </p:tgtEl>
                                      </p:cBhvr>
                                    </p:animEffect>
                                    <p:anim calcmode="lin" valueType="num">
                                      <p:cBhvr>
                                        <p:cTn id="8"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13" dur="26">
                                          <p:stCondLst>
                                            <p:cond delay="650"/>
                                          </p:stCondLst>
                                        </p:cTn>
                                        <p:tgtEl>
                                          <p:spTgt spid="14"/>
                                        </p:tgtEl>
                                      </p:cBhvr>
                                      <p:to x="100000" y="60000"/>
                                    </p:animScale>
                                    <p:animScale>
                                      <p:cBhvr>
                                        <p:cTn id="14" dur="166" decel="50000">
                                          <p:stCondLst>
                                            <p:cond delay="676"/>
                                          </p:stCondLst>
                                        </p:cTn>
                                        <p:tgtEl>
                                          <p:spTgt spid="14"/>
                                        </p:tgtEl>
                                      </p:cBhvr>
                                      <p:to x="100000" y="100000"/>
                                    </p:animScale>
                                    <p:animScale>
                                      <p:cBhvr>
                                        <p:cTn id="15" dur="26">
                                          <p:stCondLst>
                                            <p:cond delay="1312"/>
                                          </p:stCondLst>
                                        </p:cTn>
                                        <p:tgtEl>
                                          <p:spTgt spid="14"/>
                                        </p:tgtEl>
                                      </p:cBhvr>
                                      <p:to x="100000" y="80000"/>
                                    </p:animScale>
                                    <p:animScale>
                                      <p:cBhvr>
                                        <p:cTn id="16" dur="166" decel="50000">
                                          <p:stCondLst>
                                            <p:cond delay="1338"/>
                                          </p:stCondLst>
                                        </p:cTn>
                                        <p:tgtEl>
                                          <p:spTgt spid="14"/>
                                        </p:tgtEl>
                                      </p:cBhvr>
                                      <p:to x="100000" y="100000"/>
                                    </p:animScale>
                                    <p:animScale>
                                      <p:cBhvr>
                                        <p:cTn id="17" dur="26">
                                          <p:stCondLst>
                                            <p:cond delay="1642"/>
                                          </p:stCondLst>
                                        </p:cTn>
                                        <p:tgtEl>
                                          <p:spTgt spid="14"/>
                                        </p:tgtEl>
                                      </p:cBhvr>
                                      <p:to x="100000" y="90000"/>
                                    </p:animScale>
                                    <p:animScale>
                                      <p:cBhvr>
                                        <p:cTn id="18" dur="166" decel="50000">
                                          <p:stCondLst>
                                            <p:cond delay="1668"/>
                                          </p:stCondLst>
                                        </p:cTn>
                                        <p:tgtEl>
                                          <p:spTgt spid="14"/>
                                        </p:tgtEl>
                                      </p:cBhvr>
                                      <p:to x="100000" y="100000"/>
                                    </p:animScale>
                                    <p:animScale>
                                      <p:cBhvr>
                                        <p:cTn id="19" dur="26">
                                          <p:stCondLst>
                                            <p:cond delay="1808"/>
                                          </p:stCondLst>
                                        </p:cTn>
                                        <p:tgtEl>
                                          <p:spTgt spid="14"/>
                                        </p:tgtEl>
                                      </p:cBhvr>
                                      <p:to x="100000" y="95000"/>
                                    </p:animScale>
                                    <p:animScale>
                                      <p:cBhvr>
                                        <p:cTn id="20" dur="166" decel="50000">
                                          <p:stCondLst>
                                            <p:cond delay="1834"/>
                                          </p:stCondLst>
                                        </p:cTn>
                                        <p:tgtEl>
                                          <p:spTgt spid="1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8" name="图片 47107" descr="1-17"/>
          <p:cNvPicPr>
            <a:picLocks noChangeAspect="1"/>
          </p:cNvPicPr>
          <p:nvPr/>
        </p:nvPicPr>
        <p:blipFill>
          <a:blip r:embed="rId3"/>
          <a:stretch>
            <a:fillRect/>
          </a:stretch>
        </p:blipFill>
        <p:spPr>
          <a:xfrm>
            <a:off x="-104722" y="5426043"/>
            <a:ext cx="16381360" cy="3717958"/>
          </a:xfrm>
          <a:prstGeom prst="rect">
            <a:avLst/>
          </a:prstGeom>
          <a:noFill/>
          <a:ln w="9525">
            <a:noFill/>
          </a:ln>
        </p:spPr>
      </p:pic>
      <p:pic>
        <p:nvPicPr>
          <p:cNvPr id="47111" name="图片 47110" descr="1-26"/>
          <p:cNvPicPr>
            <a:picLocks noChangeAspect="1"/>
          </p:cNvPicPr>
          <p:nvPr/>
        </p:nvPicPr>
        <p:blipFill>
          <a:blip r:embed="rId4"/>
          <a:stretch>
            <a:fillRect/>
          </a:stretch>
        </p:blipFill>
        <p:spPr>
          <a:xfrm>
            <a:off x="7998946" y="2835575"/>
            <a:ext cx="6531292" cy="4706042"/>
          </a:xfrm>
          <a:prstGeom prst="rect">
            <a:avLst/>
          </a:prstGeom>
          <a:noFill/>
          <a:ln w="9525">
            <a:noFill/>
          </a:ln>
        </p:spPr>
      </p:pic>
      <p:pic>
        <p:nvPicPr>
          <p:cNvPr id="47110" name="图片 47109" descr="1-42"/>
          <p:cNvPicPr>
            <a:picLocks noChangeAspect="1"/>
          </p:cNvPicPr>
          <p:nvPr/>
        </p:nvPicPr>
        <p:blipFill>
          <a:blip r:embed="rId5"/>
          <a:stretch>
            <a:fillRect/>
          </a:stretch>
        </p:blipFill>
        <p:spPr>
          <a:xfrm>
            <a:off x="0" y="-438127"/>
            <a:ext cx="16707271" cy="9582128"/>
          </a:xfrm>
          <a:prstGeom prst="rect">
            <a:avLst/>
          </a:prstGeom>
          <a:noFill/>
          <a:ln w="9525">
            <a:noFill/>
          </a:ln>
        </p:spPr>
      </p:pic>
      <p:sp>
        <p:nvSpPr>
          <p:cNvPr id="6" name="矩形 5"/>
          <p:cNvSpPr/>
          <p:nvPr/>
        </p:nvSpPr>
        <p:spPr>
          <a:xfrm rot="21413628">
            <a:off x="1776648" y="4390542"/>
            <a:ext cx="6176412" cy="1277100"/>
          </a:xfrm>
          <a:prstGeom prst="rect">
            <a:avLst/>
          </a:prstGeom>
        </p:spPr>
        <p:txBody>
          <a:bodyPr wrap="square" lIns="88532" tIns="44266" rIns="88532" bIns="44266">
            <a:spAutoFit/>
          </a:bodyPr>
          <a:lstStyle/>
          <a:p>
            <a:r>
              <a:rPr lang="en-US" altLang="zh-CN" sz="7700"/>
              <a:t>KHỞI ĐỘNG</a:t>
            </a:r>
            <a:endParaRPr lang="zh-CN" altLang="en-US" sz="7700" dirty="0"/>
          </a:p>
        </p:txBody>
      </p:sp>
    </p:spTree>
  </p:cSld>
  <p:clrMapOvr>
    <a:masterClrMapping/>
  </p:clrMapOvr>
  <p:transition>
    <p:random/>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8" name="图片 3077" descr="7"/>
          <p:cNvPicPr>
            <a:picLocks noChangeAspect="1"/>
          </p:cNvPicPr>
          <p:nvPr/>
        </p:nvPicPr>
        <p:blipFill>
          <a:blip r:embed="rId5"/>
          <a:stretch>
            <a:fillRect/>
          </a:stretch>
        </p:blipFill>
        <p:spPr>
          <a:xfrm>
            <a:off x="2688903" y="1098383"/>
            <a:ext cx="1421453" cy="2038978"/>
          </a:xfrm>
          <a:prstGeom prst="rect">
            <a:avLst/>
          </a:prstGeom>
          <a:noFill/>
          <a:ln w="9525">
            <a:noFill/>
          </a:ln>
        </p:spPr>
      </p:pic>
      <p:pic>
        <p:nvPicPr>
          <p:cNvPr id="3077" name="图片 3076" descr="6"/>
          <p:cNvPicPr>
            <a:picLocks noChangeAspect="1"/>
          </p:cNvPicPr>
          <p:nvPr/>
        </p:nvPicPr>
        <p:blipFill>
          <a:blip r:embed="rId6"/>
          <a:stretch>
            <a:fillRect/>
          </a:stretch>
        </p:blipFill>
        <p:spPr>
          <a:xfrm>
            <a:off x="13237223" y="7285787"/>
            <a:ext cx="3039415" cy="1858213"/>
          </a:xfrm>
          <a:prstGeom prst="rect">
            <a:avLst/>
          </a:prstGeom>
          <a:noFill/>
          <a:ln w="9525">
            <a:noFill/>
          </a:ln>
        </p:spPr>
      </p:pic>
      <p:sp>
        <p:nvSpPr>
          <p:cNvPr id="3086" name="文本框 3085"/>
          <p:cNvSpPr txBox="1"/>
          <p:nvPr/>
        </p:nvSpPr>
        <p:spPr>
          <a:xfrm>
            <a:off x="7159626" y="5058383"/>
            <a:ext cx="2655022" cy="566450"/>
          </a:xfrm>
          <a:prstGeom prst="rect">
            <a:avLst/>
          </a:prstGeom>
          <a:noFill/>
          <a:ln w="9525">
            <a:noFill/>
          </a:ln>
        </p:spPr>
        <p:txBody>
          <a:bodyPr lIns="88532" tIns="44266" rIns="88532" bIns="44266">
            <a:spAutoFit/>
          </a:bodyPr>
          <a:lstStyle/>
          <a:p>
            <a:pPr defTabSz="1452789">
              <a:spcBef>
                <a:spcPct val="50000"/>
              </a:spcBef>
            </a:pPr>
            <a:r>
              <a:rPr lang="zh-CN" altLang="en-US" sz="3100" dirty="0">
                <a:solidFill>
                  <a:schemeClr val="bg1"/>
                </a:solidFill>
                <a:latin typeface="黑体" panose="02010609060101010101" pitchFamily="2" charset="-122"/>
                <a:ea typeface="黑体" panose="02010609060101010101" pitchFamily="2" charset="-122"/>
              </a:rPr>
              <a:t>在此输入文字</a:t>
            </a:r>
          </a:p>
        </p:txBody>
      </p:sp>
      <p:sp>
        <p:nvSpPr>
          <p:cNvPr id="3087" name="文本框 3086"/>
          <p:cNvSpPr txBox="1"/>
          <p:nvPr/>
        </p:nvSpPr>
        <p:spPr>
          <a:xfrm>
            <a:off x="7159626" y="6726639"/>
            <a:ext cx="2655022" cy="566450"/>
          </a:xfrm>
          <a:prstGeom prst="rect">
            <a:avLst/>
          </a:prstGeom>
          <a:noFill/>
          <a:ln w="9525">
            <a:noFill/>
          </a:ln>
        </p:spPr>
        <p:txBody>
          <a:bodyPr lIns="88532" tIns="44266" rIns="88532" bIns="44266">
            <a:spAutoFit/>
          </a:bodyPr>
          <a:lstStyle/>
          <a:p>
            <a:pPr defTabSz="1452789">
              <a:spcBef>
                <a:spcPct val="50000"/>
              </a:spcBef>
            </a:pPr>
            <a:r>
              <a:rPr lang="zh-CN" altLang="en-US" sz="3100" dirty="0">
                <a:solidFill>
                  <a:schemeClr val="bg1"/>
                </a:solidFill>
                <a:latin typeface="黑体" panose="02010609060101010101" pitchFamily="2" charset="-122"/>
                <a:ea typeface="黑体" panose="02010609060101010101" pitchFamily="2" charset="-122"/>
              </a:rPr>
              <a:t>在此输入文字</a:t>
            </a:r>
          </a:p>
        </p:txBody>
      </p:sp>
      <p:pic>
        <p:nvPicPr>
          <p:cNvPr id="2" name="Untitled Project">
            <a:hlinkClick r:id="" action="ppaction://media"/>
            <a:extLst>
              <a:ext uri="{FF2B5EF4-FFF2-40B4-BE49-F238E27FC236}">
                <a16:creationId xmlns:a16="http://schemas.microsoft.com/office/drawing/2014/main" id="{6B276BF6-65BD-4017-BE52-474120F8CEAA}"/>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942502" y="0"/>
            <a:ext cx="13605174" cy="9123662"/>
          </a:xfrm>
          <a:prstGeom prst="rect">
            <a:avLst/>
          </a:prstGeom>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489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F794FE-F74C-4F91-8940-EC0F406F58D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23D11DB-3D4F-41D5-99C4-442B034ADCC7}"/>
              </a:ext>
            </a:extLst>
          </p:cNvPr>
          <p:cNvSpPr>
            <a:spLocks noGrp="1"/>
          </p:cNvSpPr>
          <p:nvPr>
            <p:ph idx="1"/>
          </p:nvPr>
        </p:nvSpPr>
        <p:spPr/>
        <p:txBody>
          <a:bodyPr/>
          <a:lstStyle/>
          <a:p>
            <a:endParaRPr lang="en-US"/>
          </a:p>
        </p:txBody>
      </p:sp>
      <p:sp>
        <p:nvSpPr>
          <p:cNvPr id="4" name="Rectangle 3">
            <a:extLst>
              <a:ext uri="{FF2B5EF4-FFF2-40B4-BE49-F238E27FC236}">
                <a16:creationId xmlns:a16="http://schemas.microsoft.com/office/drawing/2014/main" id="{485AD1B6-5EF4-4E57-AFEB-4C79BEC94C12}"/>
              </a:ext>
            </a:extLst>
          </p:cNvPr>
          <p:cNvSpPr/>
          <p:nvPr/>
        </p:nvSpPr>
        <p:spPr>
          <a:xfrm>
            <a:off x="-2934" y="-20577"/>
            <a:ext cx="16276638" cy="9144000"/>
          </a:xfrm>
          <a:prstGeom prst="rect">
            <a:avLst/>
          </a:prstGeom>
          <a:solidFill>
            <a:srgbClr val="D6ECEE"/>
          </a:solidFill>
        </p:spPr>
        <p:style>
          <a:lnRef idx="2">
            <a:schemeClr val="accent1">
              <a:shade val="50000"/>
            </a:schemeClr>
          </a:lnRef>
          <a:fillRef idx="1">
            <a:schemeClr val="accent1"/>
          </a:fillRef>
          <a:effectRef idx="0">
            <a:schemeClr val="accent1"/>
          </a:effectRef>
          <a:fontRef idx="minor">
            <a:schemeClr val="lt1"/>
          </a:fontRef>
        </p:style>
        <p:txBody>
          <a:bodyPr lIns="88532" tIns="44266" rIns="88532" bIns="44266" rtlCol="0" anchor="ctr"/>
          <a:lstStyle/>
          <a:p>
            <a:pPr algn="ctr"/>
            <a:endParaRPr lang="en-US"/>
          </a:p>
        </p:txBody>
      </p:sp>
      <p:sp>
        <p:nvSpPr>
          <p:cNvPr id="5" name="Thought Bubble: Cloud 4">
            <a:extLst>
              <a:ext uri="{FF2B5EF4-FFF2-40B4-BE49-F238E27FC236}">
                <a16:creationId xmlns:a16="http://schemas.microsoft.com/office/drawing/2014/main" id="{8892AEB0-B488-4B9B-A865-D3A46C876021}"/>
              </a:ext>
            </a:extLst>
          </p:cNvPr>
          <p:cNvSpPr/>
          <p:nvPr/>
        </p:nvSpPr>
        <p:spPr>
          <a:xfrm>
            <a:off x="7226680" y="365618"/>
            <a:ext cx="8662026" cy="4516635"/>
          </a:xfrm>
          <a:prstGeom prst="cloudCallout">
            <a:avLst/>
          </a:prstGeom>
          <a:solidFill>
            <a:srgbClr val="FFFF8F"/>
          </a:solidFill>
        </p:spPr>
        <p:style>
          <a:lnRef idx="2">
            <a:schemeClr val="accent1">
              <a:shade val="50000"/>
            </a:schemeClr>
          </a:lnRef>
          <a:fillRef idx="1">
            <a:schemeClr val="accent1"/>
          </a:fillRef>
          <a:effectRef idx="0">
            <a:schemeClr val="accent1"/>
          </a:effectRef>
          <a:fontRef idx="minor">
            <a:schemeClr val="lt1"/>
          </a:fontRef>
        </p:style>
        <p:txBody>
          <a:bodyPr lIns="88532" tIns="44266" rIns="88532" bIns="44266" rtlCol="0" anchor="ctr"/>
          <a:lstStyle/>
          <a:p>
            <a:pPr algn="ctr"/>
            <a:endParaRPr lang="nl-NL" sz="5800">
              <a:solidFill>
                <a:schemeClr val="tx1"/>
              </a:solidFill>
              <a:latin typeface="Times New Roman" panose="02020603050405020304" pitchFamily="18" charset="0"/>
              <a:cs typeface="Times New Roman" panose="02020603050405020304" pitchFamily="18" charset="0"/>
            </a:endParaRPr>
          </a:p>
          <a:p>
            <a:pPr algn="ctr"/>
            <a:r>
              <a:rPr lang="nl-NL" sz="5800">
                <a:solidFill>
                  <a:schemeClr val="tx1"/>
                </a:solidFill>
                <a:latin typeface="Times New Roman" panose="02020603050405020304" pitchFamily="18" charset="0"/>
                <a:cs typeface="Times New Roman" panose="02020603050405020304" pitchFamily="18" charset="0"/>
              </a:rPr>
              <a:t>Bài hát nhắn nhủ chúng ta điều gì?</a:t>
            </a:r>
            <a:endParaRPr lang="en-US" sz="5800">
              <a:solidFill>
                <a:schemeClr val="tx1"/>
              </a:solidFill>
              <a:latin typeface="Times New Roman" panose="02020603050405020304" pitchFamily="18" charset="0"/>
              <a:cs typeface="Times New Roman" panose="02020603050405020304" pitchFamily="18" charset="0"/>
            </a:endParaRPr>
          </a:p>
          <a:p>
            <a:pPr algn="ctr"/>
            <a:r>
              <a:rPr lang="nl-NL" sz="5800">
                <a:solidFill>
                  <a:schemeClr val="tx1"/>
                </a:solidFill>
                <a:latin typeface="Times New Roman" panose="02020603050405020304" pitchFamily="18" charset="0"/>
                <a:cs typeface="Times New Roman" panose="02020603050405020304" pitchFamily="18" charset="0"/>
              </a:rPr>
              <a:t> </a:t>
            </a:r>
            <a:endParaRPr lang="en-US" sz="5800">
              <a:solidFill>
                <a:schemeClr val="tx1"/>
              </a:solidFill>
              <a:latin typeface="Times New Roman" panose="02020603050405020304" pitchFamily="18" charset="0"/>
              <a:cs typeface="Times New Roman" panose="02020603050405020304" pitchFamily="18" charset="0"/>
            </a:endParaRPr>
          </a:p>
        </p:txBody>
      </p:sp>
      <p:sp>
        <p:nvSpPr>
          <p:cNvPr id="6" name="Flowchart: Alternate Process 5">
            <a:extLst>
              <a:ext uri="{FF2B5EF4-FFF2-40B4-BE49-F238E27FC236}">
                <a16:creationId xmlns:a16="http://schemas.microsoft.com/office/drawing/2014/main" id="{7B51655D-08A9-4CB9-BEFA-A7B78385C899}"/>
              </a:ext>
            </a:extLst>
          </p:cNvPr>
          <p:cNvSpPr/>
          <p:nvPr/>
        </p:nvSpPr>
        <p:spPr>
          <a:xfrm>
            <a:off x="2549915" y="5538503"/>
            <a:ext cx="12504054" cy="3340169"/>
          </a:xfrm>
          <a:prstGeom prst="flowChartAlternateProcess">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lIns="88532" tIns="44266" rIns="88532" bIns="44266" rtlCol="0" anchor="ctr"/>
          <a:lstStyle/>
          <a:p>
            <a:pPr algn="ctr"/>
            <a:r>
              <a:rPr lang="en-US" sz="5800" i="1">
                <a:solidFill>
                  <a:schemeClr val="tx1"/>
                </a:solidFill>
                <a:latin typeface="Times New Roman" panose="02020603050405020304" pitchFamily="18" charset="0"/>
                <a:cs typeface="Times New Roman" panose="02020603050405020304" pitchFamily="18" charset="0"/>
              </a:rPr>
              <a:t>Bài hát nhắn nhủ chúng ta nên học hỏi, tìm hiểu nhiều hơn để khám phá những điều thú vị trong cuộc sống.</a:t>
            </a:r>
          </a:p>
          <a:p>
            <a:pPr algn="ctr"/>
            <a:endParaRPr lang="en-US"/>
          </a:p>
        </p:txBody>
      </p:sp>
    </p:spTree>
    <p:extLst>
      <p:ext uri="{BB962C8B-B14F-4D97-AF65-F5344CB8AC3E}">
        <p14:creationId xmlns:p14="http://schemas.microsoft.com/office/powerpoint/2010/main" val="864087399"/>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8" name="图片 47107" descr="1-17"/>
          <p:cNvPicPr>
            <a:picLocks noChangeAspect="1"/>
          </p:cNvPicPr>
          <p:nvPr/>
        </p:nvPicPr>
        <p:blipFill>
          <a:blip r:embed="rId3"/>
          <a:stretch>
            <a:fillRect/>
          </a:stretch>
        </p:blipFill>
        <p:spPr>
          <a:xfrm>
            <a:off x="-104722" y="5426043"/>
            <a:ext cx="16381360" cy="3717958"/>
          </a:xfrm>
          <a:prstGeom prst="rect">
            <a:avLst/>
          </a:prstGeom>
          <a:noFill/>
          <a:ln w="9525">
            <a:noFill/>
          </a:ln>
        </p:spPr>
      </p:pic>
      <p:pic>
        <p:nvPicPr>
          <p:cNvPr id="47111" name="图片 47110" descr="1-26"/>
          <p:cNvPicPr>
            <a:picLocks noChangeAspect="1"/>
          </p:cNvPicPr>
          <p:nvPr/>
        </p:nvPicPr>
        <p:blipFill>
          <a:blip r:embed="rId4"/>
          <a:stretch>
            <a:fillRect/>
          </a:stretch>
        </p:blipFill>
        <p:spPr>
          <a:xfrm>
            <a:off x="7998946" y="2835575"/>
            <a:ext cx="6531292" cy="4706042"/>
          </a:xfrm>
          <a:prstGeom prst="rect">
            <a:avLst/>
          </a:prstGeom>
          <a:noFill/>
          <a:ln w="9525">
            <a:noFill/>
          </a:ln>
        </p:spPr>
      </p:pic>
      <p:pic>
        <p:nvPicPr>
          <p:cNvPr id="47109" name="图片 47108" descr="1-43"/>
          <p:cNvPicPr>
            <a:picLocks noChangeAspect="1"/>
          </p:cNvPicPr>
          <p:nvPr/>
        </p:nvPicPr>
        <p:blipFill>
          <a:blip r:embed="rId5"/>
          <a:stretch>
            <a:fillRect/>
          </a:stretch>
        </p:blipFill>
        <p:spPr>
          <a:xfrm>
            <a:off x="9814648" y="4225021"/>
            <a:ext cx="5062097" cy="4546723"/>
          </a:xfrm>
          <a:prstGeom prst="rect">
            <a:avLst/>
          </a:prstGeom>
          <a:noFill/>
          <a:ln w="9525">
            <a:noFill/>
          </a:ln>
        </p:spPr>
      </p:pic>
      <p:pic>
        <p:nvPicPr>
          <p:cNvPr id="47110" name="图片 47109" descr="1-42"/>
          <p:cNvPicPr>
            <a:picLocks noChangeAspect="1"/>
          </p:cNvPicPr>
          <p:nvPr/>
        </p:nvPicPr>
        <p:blipFill>
          <a:blip r:embed="rId6"/>
          <a:stretch>
            <a:fillRect/>
          </a:stretch>
        </p:blipFill>
        <p:spPr>
          <a:xfrm>
            <a:off x="0" y="-438127"/>
            <a:ext cx="11336203" cy="9582128"/>
          </a:xfrm>
          <a:prstGeom prst="rect">
            <a:avLst/>
          </a:prstGeom>
          <a:noFill/>
          <a:ln w="9525">
            <a:noFill/>
          </a:ln>
        </p:spPr>
      </p:pic>
      <p:sp>
        <p:nvSpPr>
          <p:cNvPr id="6" name="矩形 5"/>
          <p:cNvSpPr/>
          <p:nvPr/>
        </p:nvSpPr>
        <p:spPr>
          <a:xfrm rot="21413628">
            <a:off x="2440452" y="4380124"/>
            <a:ext cx="6176412" cy="1277100"/>
          </a:xfrm>
          <a:prstGeom prst="rect">
            <a:avLst/>
          </a:prstGeom>
        </p:spPr>
        <p:txBody>
          <a:bodyPr wrap="square" lIns="88532" tIns="44266" rIns="88532" bIns="44266">
            <a:spAutoFit/>
          </a:bodyPr>
          <a:lstStyle/>
          <a:p>
            <a:r>
              <a:rPr lang="en-US" altLang="zh-CN" sz="7700"/>
              <a:t>KHÁ PHÁ</a:t>
            </a:r>
            <a:endParaRPr lang="zh-CN" altLang="en-US" sz="7700" dirty="0"/>
          </a:p>
        </p:txBody>
      </p:sp>
    </p:spTree>
    <p:extLst>
      <p:ext uri="{BB962C8B-B14F-4D97-AF65-F5344CB8AC3E}">
        <p14:creationId xmlns:p14="http://schemas.microsoft.com/office/powerpoint/2010/main" val="3215442078"/>
      </p:ext>
    </p:extLst>
  </p:cSld>
  <p:clrMapOvr>
    <a:masterClrMapping/>
  </p:clrMapOvr>
  <p:transition>
    <p:random/>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图片 4099" descr="12"/>
          <p:cNvPicPr>
            <a:picLocks noChangeAspect="1"/>
          </p:cNvPicPr>
          <p:nvPr/>
        </p:nvPicPr>
        <p:blipFill>
          <a:blip r:embed="rId3"/>
          <a:stretch>
            <a:fillRect/>
          </a:stretch>
        </p:blipFill>
        <p:spPr>
          <a:xfrm>
            <a:off x="0" y="7710128"/>
            <a:ext cx="16276638" cy="1433872"/>
          </a:xfrm>
          <a:prstGeom prst="rect">
            <a:avLst/>
          </a:prstGeom>
          <a:noFill/>
          <a:ln w="9525">
            <a:noFill/>
          </a:ln>
        </p:spPr>
      </p:pic>
      <p:pic>
        <p:nvPicPr>
          <p:cNvPr id="4102" name="图片 4101" descr="13"/>
          <p:cNvPicPr>
            <a:picLocks noChangeAspect="1"/>
          </p:cNvPicPr>
          <p:nvPr/>
        </p:nvPicPr>
        <p:blipFill>
          <a:blip r:embed="rId4"/>
          <a:stretch>
            <a:fillRect/>
          </a:stretch>
        </p:blipFill>
        <p:spPr>
          <a:xfrm>
            <a:off x="2096422" y="-4461"/>
            <a:ext cx="14180216" cy="9147064"/>
          </a:xfrm>
          <a:prstGeom prst="rect">
            <a:avLst/>
          </a:prstGeom>
          <a:noFill/>
          <a:ln w="9525">
            <a:noFill/>
          </a:ln>
        </p:spPr>
      </p:pic>
      <p:sp>
        <p:nvSpPr>
          <p:cNvPr id="2" name="Rectangle 1">
            <a:extLst>
              <a:ext uri="{FF2B5EF4-FFF2-40B4-BE49-F238E27FC236}">
                <a16:creationId xmlns:a16="http://schemas.microsoft.com/office/drawing/2014/main" id="{F2A7550B-E075-41C0-9927-6C937110B083}"/>
              </a:ext>
            </a:extLst>
          </p:cNvPr>
          <p:cNvSpPr/>
          <p:nvPr/>
        </p:nvSpPr>
        <p:spPr>
          <a:xfrm>
            <a:off x="3817839" y="4919434"/>
            <a:ext cx="8137549" cy="1469774"/>
          </a:xfrm>
          <a:prstGeom prst="rect">
            <a:avLst/>
          </a:prstGeom>
        </p:spPr>
        <p:txBody>
          <a:bodyPr lIns="88532" tIns="44266" rIns="88532" bIns="44266">
            <a:spAutoFit/>
          </a:bodyPr>
          <a:lstStyle/>
          <a:p>
            <a:pPr algn="ctr">
              <a:lnSpc>
                <a:spcPct val="115000"/>
              </a:lnSpc>
              <a:spcAft>
                <a:spcPts val="0"/>
              </a:spcAft>
            </a:pPr>
            <a:r>
              <a:rPr lang="nl-NL" sz="3900" b="1" dirty="0">
                <a:latin typeface="Times New Roman" panose="02020603050405020304" pitchFamily="18" charset="0"/>
                <a:ea typeface="Times New Roman" panose="02020603050405020304" pitchFamily="18" charset="0"/>
                <a:cs typeface="Times New Roman" panose="02020603050405020304" pitchFamily="18" charset="0"/>
              </a:rPr>
              <a:t>Hoạt động 1: </a:t>
            </a:r>
          </a:p>
          <a:p>
            <a:pPr algn="ctr">
              <a:lnSpc>
                <a:spcPct val="115000"/>
              </a:lnSpc>
              <a:spcAft>
                <a:spcPts val="0"/>
              </a:spcAft>
            </a:pPr>
            <a:r>
              <a:rPr lang="nl-NL" sz="3900" b="1" dirty="0">
                <a:latin typeface="Times New Roman" panose="02020603050405020304" pitchFamily="18" charset="0"/>
                <a:ea typeface="Times New Roman" panose="02020603050405020304" pitchFamily="18" charset="0"/>
                <a:cs typeface="Times New Roman" panose="02020603050405020304" pitchFamily="18" charset="0"/>
              </a:rPr>
              <a:t>Tìm hiểu biểu hiện của ham học hỏi.</a:t>
            </a:r>
            <a:endParaRPr lang="en-US" sz="3900" dirty="0">
              <a:latin typeface="Times New Roman" panose="02020603050405020304" pitchFamily="18" charset="0"/>
              <a:ea typeface="Calibri" panose="020F0502020204030204" pitchFamily="34" charset="0"/>
              <a:cs typeface="Times New Roman" panose="02020603050405020304" pitchFamily="18" charset="0"/>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13D05C6-2906-4B3E-9639-91672FE68E88}"/>
              </a:ext>
            </a:extLst>
          </p:cNvPr>
          <p:cNvPicPr>
            <a:picLocks noChangeAspect="1"/>
          </p:cNvPicPr>
          <p:nvPr/>
        </p:nvPicPr>
        <p:blipFill>
          <a:blip r:embed="rId2"/>
          <a:stretch>
            <a:fillRect/>
          </a:stretch>
        </p:blipFill>
        <p:spPr>
          <a:xfrm>
            <a:off x="0" y="-15604"/>
            <a:ext cx="16276638" cy="9159604"/>
          </a:xfrm>
          <a:prstGeom prst="rect">
            <a:avLst/>
          </a:prstGeom>
        </p:spPr>
      </p:pic>
      <p:pic>
        <p:nvPicPr>
          <p:cNvPr id="4" name="Picture 3">
            <a:extLst>
              <a:ext uri="{FF2B5EF4-FFF2-40B4-BE49-F238E27FC236}">
                <a16:creationId xmlns:a16="http://schemas.microsoft.com/office/drawing/2014/main" id="{A8D00D75-49B0-4C93-9724-79255E56F329}"/>
              </a:ext>
            </a:extLst>
          </p:cNvPr>
          <p:cNvPicPr/>
          <p:nvPr/>
        </p:nvPicPr>
        <p:blipFill>
          <a:blip r:embed="rId3"/>
          <a:stretch>
            <a:fillRect/>
          </a:stretch>
        </p:blipFill>
        <p:spPr>
          <a:xfrm>
            <a:off x="524118" y="242680"/>
            <a:ext cx="6461798" cy="4596845"/>
          </a:xfrm>
          <a:prstGeom prst="rect">
            <a:avLst/>
          </a:prstGeom>
        </p:spPr>
      </p:pic>
      <p:pic>
        <p:nvPicPr>
          <p:cNvPr id="5" name="Picture 4">
            <a:extLst>
              <a:ext uri="{FF2B5EF4-FFF2-40B4-BE49-F238E27FC236}">
                <a16:creationId xmlns:a16="http://schemas.microsoft.com/office/drawing/2014/main" id="{B02FDA97-D901-4853-B774-CECD1576CF5C}"/>
              </a:ext>
            </a:extLst>
          </p:cNvPr>
          <p:cNvPicPr/>
          <p:nvPr/>
        </p:nvPicPr>
        <p:blipFill>
          <a:blip r:embed="rId4"/>
          <a:stretch>
            <a:fillRect/>
          </a:stretch>
        </p:blipFill>
        <p:spPr>
          <a:xfrm>
            <a:off x="663829" y="4564198"/>
            <a:ext cx="6461798" cy="4447148"/>
          </a:xfrm>
          <a:prstGeom prst="rect">
            <a:avLst/>
          </a:prstGeom>
        </p:spPr>
      </p:pic>
      <p:sp>
        <p:nvSpPr>
          <p:cNvPr id="6" name="Rectangle 5">
            <a:extLst>
              <a:ext uri="{FF2B5EF4-FFF2-40B4-BE49-F238E27FC236}">
                <a16:creationId xmlns:a16="http://schemas.microsoft.com/office/drawing/2014/main" id="{A2111D45-EB42-49F2-8D4E-3F04E0E98749}"/>
              </a:ext>
            </a:extLst>
          </p:cNvPr>
          <p:cNvSpPr/>
          <p:nvPr/>
        </p:nvSpPr>
        <p:spPr>
          <a:xfrm>
            <a:off x="8040019" y="1739399"/>
            <a:ext cx="8137549" cy="1186620"/>
          </a:xfrm>
          <a:prstGeom prst="rect">
            <a:avLst/>
          </a:prstGeom>
        </p:spPr>
        <p:txBody>
          <a:bodyPr lIns="88532" tIns="44266" rIns="88532" bIns="44266">
            <a:spAutoFit/>
          </a:bodyPr>
          <a:lstStyle/>
          <a:p>
            <a:pPr algn="just">
              <a:lnSpc>
                <a:spcPct val="115000"/>
              </a:lnSpc>
              <a:spcAft>
                <a:spcPts val="0"/>
              </a:spcAft>
            </a:pPr>
            <a:r>
              <a:rPr lang="nl-NL" sz="310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1. Hãy nêu những biểu hiện của ham học hỏi qua các bức tranh.</a:t>
            </a:r>
            <a:endParaRPr lang="en-US" sz="3100">
              <a:solidFill>
                <a:srgbClr val="C00000"/>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Rectangle 7">
            <a:extLst>
              <a:ext uri="{FF2B5EF4-FFF2-40B4-BE49-F238E27FC236}">
                <a16:creationId xmlns:a16="http://schemas.microsoft.com/office/drawing/2014/main" id="{6A0B54CF-01AD-4B7A-B159-A0FF7015D6D1}"/>
              </a:ext>
            </a:extLst>
          </p:cNvPr>
          <p:cNvSpPr/>
          <p:nvPr/>
        </p:nvSpPr>
        <p:spPr>
          <a:xfrm>
            <a:off x="8028447" y="3468695"/>
            <a:ext cx="8137549" cy="1186620"/>
          </a:xfrm>
          <a:prstGeom prst="rect">
            <a:avLst/>
          </a:prstGeom>
        </p:spPr>
        <p:txBody>
          <a:bodyPr lIns="88532" tIns="44266" rIns="88532" bIns="44266">
            <a:spAutoFit/>
          </a:bodyPr>
          <a:lstStyle/>
          <a:p>
            <a:pPr algn="just">
              <a:lnSpc>
                <a:spcPct val="115000"/>
              </a:lnSpc>
              <a:spcAft>
                <a:spcPts val="0"/>
              </a:spcAft>
            </a:pPr>
            <a:r>
              <a:rPr lang="nl-NL" sz="310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2. Em còn biết những biểu hiện nào khác của việc ham học hỏi?</a:t>
            </a:r>
            <a:endParaRPr lang="en-US" sz="3100">
              <a:solidFill>
                <a:srgbClr val="C00000"/>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9" name="Rectangle 8">
            <a:extLst>
              <a:ext uri="{FF2B5EF4-FFF2-40B4-BE49-F238E27FC236}">
                <a16:creationId xmlns:a16="http://schemas.microsoft.com/office/drawing/2014/main" id="{F4577FEA-55EE-4CD2-B4FF-73D5C7127BA7}"/>
              </a:ext>
            </a:extLst>
          </p:cNvPr>
          <p:cNvSpPr/>
          <p:nvPr/>
        </p:nvSpPr>
        <p:spPr>
          <a:xfrm>
            <a:off x="8027677" y="4839525"/>
            <a:ext cx="8137549" cy="1186620"/>
          </a:xfrm>
          <a:prstGeom prst="rect">
            <a:avLst/>
          </a:prstGeom>
        </p:spPr>
        <p:txBody>
          <a:bodyPr lIns="88532" tIns="44266" rIns="88532" bIns="44266">
            <a:spAutoFit/>
          </a:bodyPr>
          <a:lstStyle/>
          <a:p>
            <a:pPr algn="just">
              <a:lnSpc>
                <a:spcPct val="115000"/>
              </a:lnSpc>
              <a:spcAft>
                <a:spcPts val="0"/>
              </a:spcAft>
            </a:pPr>
            <a:r>
              <a:rPr lang="nl-NL" sz="3100">
                <a:latin typeface="Times New Roman" panose="02020603050405020304" pitchFamily="18" charset="0"/>
                <a:ea typeface="Times New Roman" panose="02020603050405020304" pitchFamily="18" charset="0"/>
                <a:cs typeface="Times New Roman" panose="02020603050405020304" pitchFamily="18" charset="0"/>
              </a:rPr>
              <a:t>	Dù trời mưa hay nắng vẫn chăm chỉ đến trường không nghỉ một ngày nào.</a:t>
            </a:r>
            <a:endParaRPr lang="en-US" sz="3100">
              <a:latin typeface="Times New Roman" panose="02020603050405020304" pitchFamily="18" charset="0"/>
              <a:ea typeface="Calibri" panose="020F0502020204030204" pitchFamily="34" charset="0"/>
              <a:cs typeface="Times New Roman" panose="02020603050405020304" pitchFamily="18" charset="0"/>
            </a:endParaRPr>
          </a:p>
        </p:txBody>
      </p:sp>
      <p:sp>
        <p:nvSpPr>
          <p:cNvPr id="10" name="Rectangle 9">
            <a:extLst>
              <a:ext uri="{FF2B5EF4-FFF2-40B4-BE49-F238E27FC236}">
                <a16:creationId xmlns:a16="http://schemas.microsoft.com/office/drawing/2014/main" id="{DDA77CE5-E5CE-4114-89A2-54CAFD792B1E}"/>
              </a:ext>
            </a:extLst>
          </p:cNvPr>
          <p:cNvSpPr/>
          <p:nvPr/>
        </p:nvSpPr>
        <p:spPr>
          <a:xfrm>
            <a:off x="7929377" y="6075784"/>
            <a:ext cx="8137549" cy="1735232"/>
          </a:xfrm>
          <a:prstGeom prst="rect">
            <a:avLst/>
          </a:prstGeom>
        </p:spPr>
        <p:txBody>
          <a:bodyPr lIns="88532" tIns="44266" rIns="88532" bIns="44266">
            <a:spAutoFit/>
          </a:bodyPr>
          <a:lstStyle/>
          <a:p>
            <a:pPr algn="just">
              <a:lnSpc>
                <a:spcPct val="115000"/>
              </a:lnSpc>
              <a:spcAft>
                <a:spcPts val="0"/>
              </a:spcAft>
            </a:pPr>
            <a:r>
              <a:rPr lang="en-US" sz="3100">
                <a:latin typeface="Times New Roman" panose="02020603050405020304" pitchFamily="18" charset="0"/>
                <a:ea typeface="Times New Roman" panose="02020603050405020304" pitchFamily="18" charset="0"/>
                <a:cs typeface="Times New Roman" panose="02020603050405020304" pitchFamily="18" charset="0"/>
              </a:rPr>
              <a:t>	Mượn vở của bạn để chép bù bài khi nghỉ học, hỏi bạn hoặc thầy cô để được giảng giải thêm.</a:t>
            </a:r>
            <a:endParaRPr lang="en-US" sz="310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90839821"/>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16"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500" fill="hold"/>
                                        <p:tgtEl>
                                          <p:spTgt spid="6"/>
                                        </p:tgtEl>
                                        <p:attrNameLst>
                                          <p:attrName>ppt_w</p:attrName>
                                        </p:attrNameLst>
                                      </p:cBhvr>
                                      <p:tavLst>
                                        <p:tav tm="0">
                                          <p:val>
                                            <p:fltVal val="0"/>
                                          </p:val>
                                        </p:tav>
                                        <p:tav tm="100000">
                                          <p:val>
                                            <p:strVal val="#ppt_w"/>
                                          </p:val>
                                        </p:tav>
                                      </p:tavLst>
                                    </p:anim>
                                    <p:anim calcmode="lin" valueType="num">
                                      <p:cBhvr>
                                        <p:cTn id="20" dur="500" fill="hold"/>
                                        <p:tgtEl>
                                          <p:spTgt spid="6"/>
                                        </p:tgtEl>
                                        <p:attrNameLst>
                                          <p:attrName>ppt_h</p:attrName>
                                        </p:attrNameLst>
                                      </p:cBhvr>
                                      <p:tavLst>
                                        <p:tav tm="0">
                                          <p:val>
                                            <p:fltVal val="0"/>
                                          </p:val>
                                        </p:tav>
                                        <p:tav tm="100000">
                                          <p:val>
                                            <p:strVal val="#ppt_h"/>
                                          </p:val>
                                        </p:tav>
                                      </p:tavLst>
                                    </p:anim>
                                    <p:animEffect transition="in" filter="fade">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 calcmode="lin" valueType="num">
                                      <p:cBhvr>
                                        <p:cTn id="26" dur="500" fill="hold"/>
                                        <p:tgtEl>
                                          <p:spTgt spid="8"/>
                                        </p:tgtEl>
                                        <p:attrNameLst>
                                          <p:attrName>ppt_w</p:attrName>
                                        </p:attrNameLst>
                                      </p:cBhvr>
                                      <p:tavLst>
                                        <p:tav tm="0">
                                          <p:val>
                                            <p:fltVal val="0"/>
                                          </p:val>
                                        </p:tav>
                                        <p:tav tm="100000">
                                          <p:val>
                                            <p:strVal val="#ppt_w"/>
                                          </p:val>
                                        </p:tav>
                                      </p:tavLst>
                                    </p:anim>
                                    <p:anim calcmode="lin" valueType="num">
                                      <p:cBhvr>
                                        <p:cTn id="27" dur="500" fill="hold"/>
                                        <p:tgtEl>
                                          <p:spTgt spid="8"/>
                                        </p:tgtEl>
                                        <p:attrNameLst>
                                          <p:attrName>ppt_h</p:attrName>
                                        </p:attrNameLst>
                                      </p:cBhvr>
                                      <p:tavLst>
                                        <p:tav tm="0">
                                          <p:val>
                                            <p:fltVal val="0"/>
                                          </p:val>
                                        </p:tav>
                                        <p:tav tm="100000">
                                          <p:val>
                                            <p:strVal val="#ppt_h"/>
                                          </p:val>
                                        </p:tav>
                                      </p:tavLst>
                                    </p:anim>
                                    <p:animEffect transition="in" filter="fade">
                                      <p:cBhvr>
                                        <p:cTn id="28" dur="5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 calcmode="lin" valueType="num">
                                      <p:cBhvr>
                                        <p:cTn id="33" dur="500" fill="hold"/>
                                        <p:tgtEl>
                                          <p:spTgt spid="9"/>
                                        </p:tgtEl>
                                        <p:attrNameLst>
                                          <p:attrName>ppt_w</p:attrName>
                                        </p:attrNameLst>
                                      </p:cBhvr>
                                      <p:tavLst>
                                        <p:tav tm="0">
                                          <p:val>
                                            <p:fltVal val="0"/>
                                          </p:val>
                                        </p:tav>
                                        <p:tav tm="100000">
                                          <p:val>
                                            <p:strVal val="#ppt_w"/>
                                          </p:val>
                                        </p:tav>
                                      </p:tavLst>
                                    </p:anim>
                                    <p:anim calcmode="lin" valueType="num">
                                      <p:cBhvr>
                                        <p:cTn id="34" dur="500" fill="hold"/>
                                        <p:tgtEl>
                                          <p:spTgt spid="9"/>
                                        </p:tgtEl>
                                        <p:attrNameLst>
                                          <p:attrName>ppt_h</p:attrName>
                                        </p:attrNameLst>
                                      </p:cBhvr>
                                      <p:tavLst>
                                        <p:tav tm="0">
                                          <p:val>
                                            <p:fltVal val="0"/>
                                          </p:val>
                                        </p:tav>
                                        <p:tav tm="100000">
                                          <p:val>
                                            <p:strVal val="#ppt_h"/>
                                          </p:val>
                                        </p:tav>
                                      </p:tavLst>
                                    </p:anim>
                                    <p:animEffect transition="in" filter="fade">
                                      <p:cBhvr>
                                        <p:cTn id="35" dur="500"/>
                                        <p:tgtEl>
                                          <p:spTgt spid="9"/>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anim calcmode="lin" valueType="num">
                                      <p:cBhvr>
                                        <p:cTn id="40" dur="500" fill="hold"/>
                                        <p:tgtEl>
                                          <p:spTgt spid="10"/>
                                        </p:tgtEl>
                                        <p:attrNameLst>
                                          <p:attrName>ppt_w</p:attrName>
                                        </p:attrNameLst>
                                      </p:cBhvr>
                                      <p:tavLst>
                                        <p:tav tm="0">
                                          <p:val>
                                            <p:fltVal val="0"/>
                                          </p:val>
                                        </p:tav>
                                        <p:tav tm="100000">
                                          <p:val>
                                            <p:strVal val="#ppt_w"/>
                                          </p:val>
                                        </p:tav>
                                      </p:tavLst>
                                    </p:anim>
                                    <p:anim calcmode="lin" valueType="num">
                                      <p:cBhvr>
                                        <p:cTn id="41" dur="500" fill="hold"/>
                                        <p:tgtEl>
                                          <p:spTgt spid="10"/>
                                        </p:tgtEl>
                                        <p:attrNameLst>
                                          <p:attrName>ppt_h</p:attrName>
                                        </p:attrNameLst>
                                      </p:cBhvr>
                                      <p:tavLst>
                                        <p:tav tm="0">
                                          <p:val>
                                            <p:fltVal val="0"/>
                                          </p:val>
                                        </p:tav>
                                        <p:tav tm="100000">
                                          <p:val>
                                            <p:strVal val="#ppt_h"/>
                                          </p:val>
                                        </p:tav>
                                      </p:tavLst>
                                    </p:anim>
                                    <p:animEffect transition="in" filter="fade">
                                      <p:cBhvr>
                                        <p:cTn id="4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8" name="图片 31747" descr="1-17"/>
          <p:cNvPicPr>
            <a:picLocks noChangeAspect="1"/>
          </p:cNvPicPr>
          <p:nvPr/>
        </p:nvPicPr>
        <p:blipFill>
          <a:blip r:embed="rId3"/>
          <a:stretch>
            <a:fillRect/>
          </a:stretch>
        </p:blipFill>
        <p:spPr>
          <a:xfrm>
            <a:off x="3081" y="5510298"/>
            <a:ext cx="16273558" cy="3717957"/>
          </a:xfrm>
          <a:prstGeom prst="rect">
            <a:avLst/>
          </a:prstGeom>
          <a:noFill/>
          <a:ln w="9525">
            <a:noFill/>
          </a:ln>
        </p:spPr>
      </p:pic>
      <p:pic>
        <p:nvPicPr>
          <p:cNvPr id="31750" name="图片 31749" descr="1-19"/>
          <p:cNvPicPr>
            <a:picLocks noChangeAspect="1"/>
          </p:cNvPicPr>
          <p:nvPr/>
        </p:nvPicPr>
        <p:blipFill>
          <a:blip r:embed="rId4"/>
          <a:stretch>
            <a:fillRect/>
          </a:stretch>
        </p:blipFill>
        <p:spPr>
          <a:xfrm>
            <a:off x="1016849" y="2298618"/>
            <a:ext cx="15226334" cy="6493786"/>
          </a:xfrm>
          <a:prstGeom prst="rect">
            <a:avLst/>
          </a:prstGeom>
          <a:noFill/>
          <a:ln w="9525">
            <a:noFill/>
          </a:ln>
        </p:spPr>
      </p:pic>
      <p:pic>
        <p:nvPicPr>
          <p:cNvPr id="31751" name="图片 31750" descr="1-16"/>
          <p:cNvPicPr>
            <a:picLocks noChangeAspect="1"/>
          </p:cNvPicPr>
          <p:nvPr/>
        </p:nvPicPr>
        <p:blipFill>
          <a:blip r:embed="rId5"/>
          <a:stretch>
            <a:fillRect/>
          </a:stretch>
        </p:blipFill>
        <p:spPr>
          <a:xfrm>
            <a:off x="13307450" y="611235"/>
            <a:ext cx="1892703" cy="876255"/>
          </a:xfrm>
          <a:prstGeom prst="rect">
            <a:avLst/>
          </a:prstGeom>
          <a:noFill/>
          <a:ln w="9525">
            <a:noFill/>
          </a:ln>
        </p:spPr>
      </p:pic>
      <p:pic>
        <p:nvPicPr>
          <p:cNvPr id="31752" name="图片 31751" descr="1-16"/>
          <p:cNvPicPr>
            <a:picLocks noChangeAspect="1"/>
          </p:cNvPicPr>
          <p:nvPr/>
        </p:nvPicPr>
        <p:blipFill>
          <a:blip r:embed="rId5"/>
          <a:stretch>
            <a:fillRect/>
          </a:stretch>
        </p:blipFill>
        <p:spPr>
          <a:xfrm>
            <a:off x="4925034" y="1723405"/>
            <a:ext cx="1892704" cy="876255"/>
          </a:xfrm>
          <a:prstGeom prst="rect">
            <a:avLst/>
          </a:prstGeom>
          <a:noFill/>
          <a:ln w="9525">
            <a:noFill/>
          </a:ln>
        </p:spPr>
      </p:pic>
      <p:sp>
        <p:nvSpPr>
          <p:cNvPr id="2" name="Rectangle 1">
            <a:extLst>
              <a:ext uri="{FF2B5EF4-FFF2-40B4-BE49-F238E27FC236}">
                <a16:creationId xmlns:a16="http://schemas.microsoft.com/office/drawing/2014/main" id="{E961EAFB-8FE3-4631-B312-7ACBC3F7C261}"/>
              </a:ext>
            </a:extLst>
          </p:cNvPr>
          <p:cNvSpPr/>
          <p:nvPr/>
        </p:nvSpPr>
        <p:spPr>
          <a:xfrm>
            <a:off x="2131195" y="3241579"/>
            <a:ext cx="13272459" cy="3090218"/>
          </a:xfrm>
          <a:prstGeom prst="rect">
            <a:avLst/>
          </a:prstGeom>
        </p:spPr>
        <p:txBody>
          <a:bodyPr wrap="square" lIns="88532" tIns="44266" rIns="88532" bIns="44266">
            <a:spAutoFit/>
          </a:bodyPr>
          <a:lstStyle/>
          <a:p>
            <a:r>
              <a:rPr lang="nl-NL" sz="3900">
                <a:solidFill>
                  <a:schemeClr val="accent2">
                    <a:lumMod val="50000"/>
                  </a:schemeClr>
                </a:solidFill>
                <a:latin typeface="Times New Roman" panose="02020603050405020304" pitchFamily="18" charset="0"/>
                <a:ea typeface="Times New Roman" panose="02020603050405020304" pitchFamily="18" charset="0"/>
              </a:rPr>
              <a:t>	</a:t>
            </a:r>
            <a:r>
              <a:rPr lang="nl-NL" sz="3900">
                <a:solidFill>
                  <a:srgbClr val="FF0000"/>
                </a:solidFill>
                <a:latin typeface="Times New Roman" panose="02020603050405020304" pitchFamily="18" charset="0"/>
                <a:ea typeface="Times New Roman" panose="02020603050405020304" pitchFamily="18" charset="0"/>
              </a:rPr>
              <a:t>Kết luận: </a:t>
            </a:r>
            <a:r>
              <a:rPr lang="nl-NL" sz="3900">
                <a:solidFill>
                  <a:schemeClr val="accent2">
                    <a:lumMod val="50000"/>
                  </a:schemeClr>
                </a:solidFill>
                <a:latin typeface="Times New Roman" panose="02020603050405020304" pitchFamily="18" charset="0"/>
                <a:ea typeface="Times New Roman" panose="02020603050405020304" pitchFamily="18" charset="0"/>
              </a:rPr>
              <a:t>Các biểu hiện của ham học hỏi: Không giấu dốt, sẵn sàng học hỏi người khác về những điều mình chưa biết; chăm đọc sách để mở rộng sự hiểu biết; tích cực tham gia hoạt động nhóm để học hỏi từ các bạn; thích tìm hiểu và đặt câu hỏi về mọi     thứ xung quanh.</a:t>
            </a:r>
            <a:endParaRPr lang="en-US" sz="3900">
              <a:solidFill>
                <a:schemeClr val="accent2">
                  <a:lumMod val="50000"/>
                </a:schemeClr>
              </a:solidFill>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2" name="图片 37891" descr="1-17"/>
          <p:cNvPicPr>
            <a:picLocks noChangeAspect="1"/>
          </p:cNvPicPr>
          <p:nvPr/>
        </p:nvPicPr>
        <p:blipFill>
          <a:blip r:embed="rId3"/>
          <a:stretch>
            <a:fillRect/>
          </a:stretch>
        </p:blipFill>
        <p:spPr>
          <a:xfrm>
            <a:off x="-104722" y="5426043"/>
            <a:ext cx="16381360" cy="3717958"/>
          </a:xfrm>
          <a:prstGeom prst="rect">
            <a:avLst/>
          </a:prstGeom>
          <a:noFill/>
          <a:ln w="9525">
            <a:noFill/>
          </a:ln>
        </p:spPr>
      </p:pic>
      <p:pic>
        <p:nvPicPr>
          <p:cNvPr id="37897" name="图片 37896" descr="1-26"/>
          <p:cNvPicPr>
            <a:picLocks noChangeAspect="1"/>
          </p:cNvPicPr>
          <p:nvPr/>
        </p:nvPicPr>
        <p:blipFill>
          <a:blip r:embed="rId4"/>
          <a:stretch>
            <a:fillRect/>
          </a:stretch>
        </p:blipFill>
        <p:spPr>
          <a:xfrm>
            <a:off x="1501536" y="2993362"/>
            <a:ext cx="6321846" cy="4706042"/>
          </a:xfrm>
          <a:prstGeom prst="rect">
            <a:avLst/>
          </a:prstGeom>
          <a:noFill/>
          <a:ln w="9525">
            <a:noFill/>
          </a:ln>
        </p:spPr>
      </p:pic>
      <p:pic>
        <p:nvPicPr>
          <p:cNvPr id="37895" name="图片 37894" descr="1-29"/>
          <p:cNvPicPr>
            <a:picLocks noChangeAspect="1"/>
          </p:cNvPicPr>
          <p:nvPr/>
        </p:nvPicPr>
        <p:blipFill>
          <a:blip r:embed="rId5"/>
          <a:stretch>
            <a:fillRect/>
          </a:stretch>
        </p:blipFill>
        <p:spPr>
          <a:xfrm>
            <a:off x="2017639" y="0"/>
            <a:ext cx="14083435" cy="9193021"/>
          </a:xfrm>
          <a:prstGeom prst="rect">
            <a:avLst/>
          </a:prstGeom>
          <a:noFill/>
          <a:ln w="9525">
            <a:noFill/>
          </a:ln>
        </p:spPr>
      </p:pic>
      <p:sp>
        <p:nvSpPr>
          <p:cNvPr id="2" name="Rectangle 1">
            <a:extLst>
              <a:ext uri="{FF2B5EF4-FFF2-40B4-BE49-F238E27FC236}">
                <a16:creationId xmlns:a16="http://schemas.microsoft.com/office/drawing/2014/main" id="{73B828DB-2325-4F42-879D-62DB48C9BD65}"/>
              </a:ext>
            </a:extLst>
          </p:cNvPr>
          <p:cNvSpPr/>
          <p:nvPr/>
        </p:nvSpPr>
        <p:spPr>
          <a:xfrm>
            <a:off x="3745832" y="4208131"/>
            <a:ext cx="7992887" cy="1328197"/>
          </a:xfrm>
          <a:prstGeom prst="rect">
            <a:avLst/>
          </a:prstGeom>
        </p:spPr>
        <p:txBody>
          <a:bodyPr wrap="square" lIns="88532" tIns="44266" rIns="88532" bIns="44266">
            <a:spAutoFit/>
          </a:bodyPr>
          <a:lstStyle/>
          <a:p>
            <a:pPr algn="ctr">
              <a:lnSpc>
                <a:spcPct val="115000"/>
              </a:lnSpc>
              <a:spcAft>
                <a:spcPts val="0"/>
              </a:spcAft>
            </a:pPr>
            <a:r>
              <a:rPr lang="en-US" sz="3500" b="1" dirty="0" err="1">
                <a:latin typeface="Times New Roman" panose="02020603050405020304" pitchFamily="18" charset="0"/>
                <a:ea typeface="Times New Roman" panose="02020603050405020304" pitchFamily="18" charset="0"/>
                <a:cs typeface="Times New Roman" panose="02020603050405020304" pitchFamily="18" charset="0"/>
              </a:rPr>
              <a:t>Hoạt</a:t>
            </a:r>
            <a:r>
              <a:rPr lang="en-US" sz="35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3500" b="1" dirty="0" err="1">
                <a:latin typeface="Times New Roman" panose="02020603050405020304" pitchFamily="18" charset="0"/>
                <a:ea typeface="Times New Roman" panose="02020603050405020304" pitchFamily="18" charset="0"/>
                <a:cs typeface="Times New Roman" panose="02020603050405020304" pitchFamily="18" charset="0"/>
              </a:rPr>
              <a:t>động</a:t>
            </a:r>
            <a:r>
              <a:rPr lang="en-US" sz="3500" b="1" dirty="0">
                <a:latin typeface="Times New Roman" panose="02020603050405020304" pitchFamily="18" charset="0"/>
                <a:ea typeface="Times New Roman" panose="02020603050405020304" pitchFamily="18" charset="0"/>
                <a:cs typeface="Times New Roman" panose="02020603050405020304" pitchFamily="18" charset="0"/>
              </a:rPr>
              <a:t> 2: </a:t>
            </a:r>
          </a:p>
          <a:p>
            <a:pPr algn="ctr">
              <a:lnSpc>
                <a:spcPct val="115000"/>
              </a:lnSpc>
              <a:spcAft>
                <a:spcPts val="0"/>
              </a:spcAft>
            </a:pPr>
            <a:r>
              <a:rPr lang="en-US" sz="3500" b="1" dirty="0" err="1">
                <a:latin typeface="Times New Roman" panose="02020603050405020304" pitchFamily="18" charset="0"/>
                <a:ea typeface="Times New Roman" panose="02020603050405020304" pitchFamily="18" charset="0"/>
                <a:cs typeface="Times New Roman" panose="02020603050405020304" pitchFamily="18" charset="0"/>
              </a:rPr>
              <a:t>Tìm</a:t>
            </a:r>
            <a:r>
              <a:rPr lang="en-US" sz="35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3500" b="1" dirty="0" err="1">
                <a:latin typeface="Times New Roman" panose="02020603050405020304" pitchFamily="18" charset="0"/>
                <a:ea typeface="Times New Roman" panose="02020603050405020304" pitchFamily="18" charset="0"/>
                <a:cs typeface="Times New Roman" panose="02020603050405020304" pitchFamily="18" charset="0"/>
              </a:rPr>
              <a:t>hiểu</a:t>
            </a:r>
            <a:r>
              <a:rPr lang="en-US" sz="35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3500" b="1" dirty="0" err="1">
                <a:latin typeface="Times New Roman" panose="02020603050405020304" pitchFamily="18" charset="0"/>
                <a:ea typeface="Times New Roman" panose="02020603050405020304" pitchFamily="18" charset="0"/>
                <a:cs typeface="Times New Roman" panose="02020603050405020304" pitchFamily="18" charset="0"/>
              </a:rPr>
              <a:t>lợi</a:t>
            </a:r>
            <a:r>
              <a:rPr lang="en-US" sz="35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3500" b="1" dirty="0" err="1">
                <a:latin typeface="Times New Roman" panose="02020603050405020304" pitchFamily="18" charset="0"/>
                <a:ea typeface="Times New Roman" panose="02020603050405020304" pitchFamily="18" charset="0"/>
                <a:cs typeface="Times New Roman" panose="02020603050405020304" pitchFamily="18" charset="0"/>
              </a:rPr>
              <a:t>ích</a:t>
            </a:r>
            <a:r>
              <a:rPr lang="en-US" sz="35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3500" b="1"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3500" b="1" dirty="0">
                <a:latin typeface="Times New Roman" panose="02020603050405020304" pitchFamily="18" charset="0"/>
                <a:ea typeface="Times New Roman" panose="02020603050405020304" pitchFamily="18" charset="0"/>
                <a:cs typeface="Times New Roman" panose="02020603050405020304" pitchFamily="18" charset="0"/>
              </a:rPr>
              <a:t> ham </a:t>
            </a:r>
            <a:r>
              <a:rPr lang="en-US" sz="3500" b="1" dirty="0" err="1">
                <a:latin typeface="Times New Roman" panose="02020603050405020304" pitchFamily="18" charset="0"/>
                <a:ea typeface="Times New Roman" panose="02020603050405020304" pitchFamily="18" charset="0"/>
                <a:cs typeface="Times New Roman" panose="02020603050405020304" pitchFamily="18" charset="0"/>
              </a:rPr>
              <a:t>học</a:t>
            </a:r>
            <a:r>
              <a:rPr lang="en-US" sz="35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3500" b="1" dirty="0" err="1">
                <a:latin typeface="Times New Roman" panose="02020603050405020304" pitchFamily="18" charset="0"/>
                <a:ea typeface="Times New Roman" panose="02020603050405020304" pitchFamily="18" charset="0"/>
                <a:cs typeface="Times New Roman" panose="02020603050405020304" pitchFamily="18" charset="0"/>
              </a:rPr>
              <a:t>hỏi</a:t>
            </a:r>
            <a:endParaRPr lang="en-US" sz="3500" dirty="0">
              <a:latin typeface="Times New Roman" panose="02020603050405020304" pitchFamily="18" charset="0"/>
              <a:ea typeface="Calibri" panose="020F0502020204030204" pitchFamily="34" charset="0"/>
              <a:cs typeface="Times New Roman" panose="02020603050405020304" pitchFamily="18" charset="0"/>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Cambria-Calibri">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atMod val="350000"/>
                <a:shade val="99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101</TotalTime>
  <Words>738</Words>
  <Application>Microsoft Office PowerPoint</Application>
  <PresentationFormat>Custom</PresentationFormat>
  <Paragraphs>61</Paragraphs>
  <Slides>16</Slides>
  <Notes>12</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黑体</vt:lpstr>
      <vt:lpstr>Arial</vt:lpstr>
      <vt:lpstr>Arial-Rounded</vt:lpstr>
      <vt:lpstr>Calibri</vt:lpstr>
      <vt:lpstr>Times New Roman</vt:lpstr>
      <vt:lpstr>Trebuchet MS</vt:lpstr>
      <vt:lpstr>Wingdings 3</vt:lpstr>
      <vt:lpstr>Facet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MC SYSTEM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Administrator</dc:creator>
  <cp:lastModifiedBy>Admin</cp:lastModifiedBy>
  <cp:revision>39</cp:revision>
  <dcterms:created xsi:type="dcterms:W3CDTF">2015-09-14T06:10:05Z</dcterms:created>
  <dcterms:modified xsi:type="dcterms:W3CDTF">2026-05-21T11:09:36Z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2052-10.1.0.6065</vt:lpwstr>
  </property>
</Properties>
</file>