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  <p:sldMasterId id="2147483723" r:id="rId3"/>
    <p:sldMasterId id="2147483738" r:id="rId4"/>
  </p:sldMasterIdLst>
  <p:notesMasterIdLst>
    <p:notesMasterId r:id="rId27"/>
  </p:notesMasterIdLst>
  <p:handoutMasterIdLst>
    <p:handoutMasterId r:id="rId28"/>
  </p:handoutMasterIdLst>
  <p:sldIdLst>
    <p:sldId id="290" r:id="rId5"/>
    <p:sldId id="357" r:id="rId6"/>
    <p:sldId id="358" r:id="rId7"/>
    <p:sldId id="294" r:id="rId8"/>
    <p:sldId id="300" r:id="rId9"/>
    <p:sldId id="335" r:id="rId10"/>
    <p:sldId id="293" r:id="rId11"/>
    <p:sldId id="328" r:id="rId12"/>
    <p:sldId id="342" r:id="rId13"/>
    <p:sldId id="351" r:id="rId14"/>
    <p:sldId id="277" r:id="rId15"/>
    <p:sldId id="343" r:id="rId16"/>
    <p:sldId id="278" r:id="rId17"/>
    <p:sldId id="353" r:id="rId18"/>
    <p:sldId id="354" r:id="rId19"/>
    <p:sldId id="257" r:id="rId20"/>
    <p:sldId id="359" r:id="rId21"/>
    <p:sldId id="258" r:id="rId22"/>
    <p:sldId id="260" r:id="rId23"/>
    <p:sldId id="261" r:id="rId24"/>
    <p:sldId id="356" r:id="rId25"/>
    <p:sldId id="32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166BF69-3CD3-4113-BEA0-84FAF86B05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C6D80-733B-4E29-992C-AEC9CE80AE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808EB-3491-4C32-A65F-A0CD38DDAA48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55A0FE-6222-4C0B-A711-451A88E11C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190B22-68AA-45C8-B56C-AE2010D36E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6377B-7F44-4886-AFD6-865DCEA0C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451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5B4010-CCD7-401E-9DEB-D289619BD648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41505-C5F9-44D9-A018-2CE2467833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367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459E2-EE22-4248-AF92-81655BBC4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F3E497-889A-4D06-84FE-C411DD4E5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C5FFC-BB23-4BC5-8978-9F5B4372DB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44953-C422-4695-8CAF-1519F4C9F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C8DCE-29CC-4533-B950-2A1CAD3F5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20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6792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0688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8E1A5-0EEA-4C07-AA6B-CA683899D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EE4C27-8CEF-497D-8B76-DF5BE4A1EE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9C13C-912C-4371-BF2C-D0C1CF185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C7A2E8-FEF9-4024-94B5-B6C6BE089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56CEC-30E8-4855-B48D-7B7970B98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77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44B08-C8D9-47A3-B910-7B9D30709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7DEAD-30A3-4F57-824F-B0F72228D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9C8C9-9A4B-46D2-9A8C-88B7749BA4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1FCD9-E9A2-488D-A22D-C4FAC74F0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C667B-508A-417B-A859-442EA495B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628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825CC-30BC-4C4F-BC70-4AA188BCA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67FCB-516C-49B0-B40F-4E35629EC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E99A1-36BD-433D-8D14-EC9961BF2B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065CAF-8303-48C9-A97E-CAD89BBEF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680CA-8FC0-4F6B-898D-922E60260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720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1858D-5359-4CE4-B7BB-03DEFF1E8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2FDF5-0B34-4886-AF9C-2A7CFB318E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07DAC7-5B84-4DCF-AE89-97F50D7A8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AF7A28-E9A9-4A43-853F-F89B59872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C30F7F-B772-4044-842A-C0092398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D64836-110F-43C7-9DAA-8AC0FC489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4306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11037-1296-436E-8EF1-F5ED19F7B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8A561-68C1-435B-B08E-8C1FECA28A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D2D1F5-39B0-4030-8F03-53D127DD4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6BE43C-E552-4288-B13D-009D867F17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0642E0-EA8F-49A5-82AA-C723C9FF16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612B57-5487-4E45-B21B-66FEC617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292414-FFD2-4238-ABC3-F865CD359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EE3344-F653-4ADD-B7DA-F5C35E31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3333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394FA-C5C3-4B1C-9519-6BECAEA39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9C9969-4663-4223-832A-94AF9D0297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419B32-914F-4408-A84F-9B34F470F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D5A76B-8798-41A4-8EEB-98CF107C5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518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65C54C-507C-4846-AECC-F9D0837842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B6C46F-6476-4677-942F-87BE2F53B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269BF-6FAC-4D15-B96A-E33620AC7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65C54C-507C-4846-AECC-F9D0837842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B6C46F-6476-4677-942F-87BE2F53B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269BF-6FAC-4D15-B96A-E33620AC7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41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8AC18-4F6E-4780-8F6E-E38E7BB74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66273-3FC4-42AD-8172-3ADD9D747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481B93-F010-40CB-B191-10D766A80D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FA984-6CEC-4CA0-A794-AA9A0011F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62AF9-4957-4390-A7C3-AC4B837E5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2313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rgbClr val="FF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65C54C-507C-4846-AECC-F9D0837842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B6C46F-6476-4677-942F-87BE2F53B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269BF-6FAC-4D15-B96A-E33620AC7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0E88E8-1CDE-44CD-83EB-7A6712804536}"/>
              </a:ext>
            </a:extLst>
          </p:cNvPr>
          <p:cNvGrpSpPr/>
          <p:nvPr userDrawn="1"/>
        </p:nvGrpSpPr>
        <p:grpSpPr>
          <a:xfrm>
            <a:off x="-34413" y="842115"/>
            <a:ext cx="13807833" cy="6236018"/>
            <a:chOff x="-34413" y="842115"/>
            <a:chExt cx="13807833" cy="623601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D0C6FF-3E4A-45EA-B997-FC78DA397182}"/>
                </a:ext>
              </a:extLst>
            </p:cNvPr>
            <p:cNvSpPr/>
            <p:nvPr/>
          </p:nvSpPr>
          <p:spPr>
            <a:xfrm>
              <a:off x="0" y="4025492"/>
              <a:ext cx="12260826" cy="2887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5BF972F-8565-4C9A-AC00-06C46A755A3E}"/>
                </a:ext>
              </a:extLst>
            </p:cNvPr>
            <p:cNvSpPr/>
            <p:nvPr/>
          </p:nvSpPr>
          <p:spPr>
            <a:xfrm>
              <a:off x="-34413" y="842115"/>
              <a:ext cx="12260826" cy="744338"/>
            </a:xfrm>
            <a:prstGeom prst="rect">
              <a:avLst/>
            </a:prstGeom>
            <a:solidFill>
              <a:srgbClr val="E7D2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345099F-17A6-4F67-9EC1-31321DB78F5A}"/>
                </a:ext>
              </a:extLst>
            </p:cNvPr>
            <p:cNvSpPr/>
            <p:nvPr/>
          </p:nvSpPr>
          <p:spPr>
            <a:xfrm>
              <a:off x="-11289" y="2384777"/>
              <a:ext cx="12260826" cy="2887133"/>
            </a:xfrm>
            <a:prstGeom prst="rect">
              <a:avLst/>
            </a:prstGeom>
            <a:solidFill>
              <a:srgbClr val="FFDF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244DDE9-6AD4-46DB-B2D9-D4976C7995B4}"/>
                </a:ext>
              </a:extLst>
            </p:cNvPr>
            <p:cNvGrpSpPr/>
            <p:nvPr/>
          </p:nvGrpSpPr>
          <p:grpSpPr>
            <a:xfrm>
              <a:off x="0" y="5666207"/>
              <a:ext cx="13773420" cy="1411926"/>
              <a:chOff x="0" y="5666207"/>
              <a:chExt cx="13773420" cy="141192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9C6D7F9-408B-4425-81D7-69663BD2B1AB}"/>
                  </a:ext>
                </a:extLst>
              </p:cNvPr>
              <p:cNvSpPr/>
              <p:nvPr/>
            </p:nvSpPr>
            <p:spPr>
              <a:xfrm>
                <a:off x="0" y="5684514"/>
                <a:ext cx="12260826" cy="1191793"/>
              </a:xfrm>
              <a:prstGeom prst="rect">
                <a:avLst/>
              </a:prstGeom>
              <a:solidFill>
                <a:srgbClr val="9563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6E1713F-49A1-412A-B4B0-C64AFF0D4422}"/>
                  </a:ext>
                </a:extLst>
              </p:cNvPr>
              <p:cNvSpPr/>
              <p:nvPr/>
            </p:nvSpPr>
            <p:spPr>
              <a:xfrm>
                <a:off x="1038578" y="5666207"/>
                <a:ext cx="12734842" cy="1411926"/>
              </a:xfrm>
              <a:custGeom>
                <a:avLst/>
                <a:gdLst>
                  <a:gd name="connsiteX0" fmla="*/ 656399 w 12734842"/>
                  <a:gd name="connsiteY0" fmla="*/ 584944 h 658249"/>
                  <a:gd name="connsiteX1" fmla="*/ 1536932 w 12734842"/>
                  <a:gd name="connsiteY1" fmla="*/ 426899 h 658249"/>
                  <a:gd name="connsiteX2" fmla="*/ 3377021 w 12734842"/>
                  <a:gd name="connsiteY2" fmla="*/ 302721 h 658249"/>
                  <a:gd name="connsiteX3" fmla="*/ 6266977 w 12734842"/>
                  <a:gd name="connsiteY3" fmla="*/ 155966 h 658249"/>
                  <a:gd name="connsiteX4" fmla="*/ 9540755 w 12734842"/>
                  <a:gd name="connsiteY4" fmla="*/ 54366 h 658249"/>
                  <a:gd name="connsiteX5" fmla="*/ 11764666 w 12734842"/>
                  <a:gd name="connsiteY5" fmla="*/ 43077 h 658249"/>
                  <a:gd name="connsiteX6" fmla="*/ 11843688 w 12734842"/>
                  <a:gd name="connsiteY6" fmla="*/ 618810 h 658249"/>
                  <a:gd name="connsiteX7" fmla="*/ 656399 w 12734842"/>
                  <a:gd name="connsiteY7" fmla="*/ 584944 h 65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734842" h="658249">
                    <a:moveTo>
                      <a:pt x="656399" y="584944"/>
                    </a:moveTo>
                    <a:cubicBezTo>
                      <a:pt x="-1061394" y="552959"/>
                      <a:pt x="1083495" y="473936"/>
                      <a:pt x="1536932" y="426899"/>
                    </a:cubicBezTo>
                    <a:cubicBezTo>
                      <a:pt x="1990369" y="379862"/>
                      <a:pt x="3377021" y="302721"/>
                      <a:pt x="3377021" y="302721"/>
                    </a:cubicBezTo>
                    <a:lnTo>
                      <a:pt x="6266977" y="155966"/>
                    </a:lnTo>
                    <a:lnTo>
                      <a:pt x="9540755" y="54366"/>
                    </a:lnTo>
                    <a:cubicBezTo>
                      <a:pt x="10457036" y="35551"/>
                      <a:pt x="11380844" y="-50997"/>
                      <a:pt x="11764666" y="43077"/>
                    </a:cubicBezTo>
                    <a:cubicBezTo>
                      <a:pt x="12148488" y="137151"/>
                      <a:pt x="13695066" y="526618"/>
                      <a:pt x="11843688" y="618810"/>
                    </a:cubicBezTo>
                    <a:cubicBezTo>
                      <a:pt x="9992310" y="711002"/>
                      <a:pt x="2374192" y="616929"/>
                      <a:pt x="656399" y="584944"/>
                    </a:cubicBezTo>
                    <a:close/>
                  </a:path>
                </a:pathLst>
              </a:custGeom>
              <a:solidFill>
                <a:srgbClr val="BA78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2" name="Picture 11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id="{28DE09FA-90F8-46AF-B140-1CCF427427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541" y="473736"/>
            <a:ext cx="2519716" cy="2043013"/>
          </a:xfrm>
          <a:prstGeom prst="rect">
            <a:avLst/>
          </a:prstGeom>
        </p:spPr>
      </p:pic>
      <p:pic>
        <p:nvPicPr>
          <p:cNvPr id="13" name="Picture 12" descr="Calendar&#10;&#10;Description automatically generated">
            <a:extLst>
              <a:ext uri="{FF2B5EF4-FFF2-40B4-BE49-F238E27FC236}">
                <a16:creationId xmlns:a16="http://schemas.microsoft.com/office/drawing/2014/main" id="{83241ECD-C1DF-4089-BE67-52DCFF32F6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6" t="2811" r="31733" b="3357"/>
          <a:stretch/>
        </p:blipFill>
        <p:spPr>
          <a:xfrm>
            <a:off x="3890618" y="545432"/>
            <a:ext cx="1183045" cy="2890095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300452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bg>
      <p:bgPr>
        <a:solidFill>
          <a:srgbClr val="FF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65C54C-507C-4846-AECC-F9D0837842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B6C46F-6476-4677-942F-87BE2F53B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269BF-6FAC-4D15-B96A-E33620AC7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0E88E8-1CDE-44CD-83EB-7A6712804536}"/>
              </a:ext>
            </a:extLst>
          </p:cNvPr>
          <p:cNvGrpSpPr/>
          <p:nvPr userDrawn="1"/>
        </p:nvGrpSpPr>
        <p:grpSpPr>
          <a:xfrm>
            <a:off x="-34413" y="842115"/>
            <a:ext cx="13807833" cy="6236018"/>
            <a:chOff x="-34413" y="842115"/>
            <a:chExt cx="13807833" cy="623601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D0C6FF-3E4A-45EA-B997-FC78DA397182}"/>
                </a:ext>
              </a:extLst>
            </p:cNvPr>
            <p:cNvSpPr/>
            <p:nvPr/>
          </p:nvSpPr>
          <p:spPr>
            <a:xfrm>
              <a:off x="0" y="4025492"/>
              <a:ext cx="12260826" cy="2887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5BF972F-8565-4C9A-AC00-06C46A755A3E}"/>
                </a:ext>
              </a:extLst>
            </p:cNvPr>
            <p:cNvSpPr/>
            <p:nvPr/>
          </p:nvSpPr>
          <p:spPr>
            <a:xfrm>
              <a:off x="-34413" y="842115"/>
              <a:ext cx="12260826" cy="744338"/>
            </a:xfrm>
            <a:prstGeom prst="rect">
              <a:avLst/>
            </a:prstGeom>
            <a:solidFill>
              <a:srgbClr val="E7D2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345099F-17A6-4F67-9EC1-31321DB78F5A}"/>
                </a:ext>
              </a:extLst>
            </p:cNvPr>
            <p:cNvSpPr/>
            <p:nvPr/>
          </p:nvSpPr>
          <p:spPr>
            <a:xfrm>
              <a:off x="-11289" y="2384777"/>
              <a:ext cx="12260826" cy="2887133"/>
            </a:xfrm>
            <a:prstGeom prst="rect">
              <a:avLst/>
            </a:prstGeom>
            <a:solidFill>
              <a:srgbClr val="FFDF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244DDE9-6AD4-46DB-B2D9-D4976C7995B4}"/>
                </a:ext>
              </a:extLst>
            </p:cNvPr>
            <p:cNvGrpSpPr/>
            <p:nvPr/>
          </p:nvGrpSpPr>
          <p:grpSpPr>
            <a:xfrm>
              <a:off x="0" y="5666207"/>
              <a:ext cx="13773420" cy="1411926"/>
              <a:chOff x="0" y="5666207"/>
              <a:chExt cx="13773420" cy="141192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9C6D7F9-408B-4425-81D7-69663BD2B1AB}"/>
                  </a:ext>
                </a:extLst>
              </p:cNvPr>
              <p:cNvSpPr/>
              <p:nvPr/>
            </p:nvSpPr>
            <p:spPr>
              <a:xfrm>
                <a:off x="0" y="5684514"/>
                <a:ext cx="12260826" cy="1191793"/>
              </a:xfrm>
              <a:prstGeom prst="rect">
                <a:avLst/>
              </a:prstGeom>
              <a:solidFill>
                <a:srgbClr val="9563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6E1713F-49A1-412A-B4B0-C64AFF0D4422}"/>
                  </a:ext>
                </a:extLst>
              </p:cNvPr>
              <p:cNvSpPr/>
              <p:nvPr/>
            </p:nvSpPr>
            <p:spPr>
              <a:xfrm>
                <a:off x="1038578" y="5666207"/>
                <a:ext cx="12734842" cy="1411926"/>
              </a:xfrm>
              <a:custGeom>
                <a:avLst/>
                <a:gdLst>
                  <a:gd name="connsiteX0" fmla="*/ 656399 w 12734842"/>
                  <a:gd name="connsiteY0" fmla="*/ 584944 h 658249"/>
                  <a:gd name="connsiteX1" fmla="*/ 1536932 w 12734842"/>
                  <a:gd name="connsiteY1" fmla="*/ 426899 h 658249"/>
                  <a:gd name="connsiteX2" fmla="*/ 3377021 w 12734842"/>
                  <a:gd name="connsiteY2" fmla="*/ 302721 h 658249"/>
                  <a:gd name="connsiteX3" fmla="*/ 6266977 w 12734842"/>
                  <a:gd name="connsiteY3" fmla="*/ 155966 h 658249"/>
                  <a:gd name="connsiteX4" fmla="*/ 9540755 w 12734842"/>
                  <a:gd name="connsiteY4" fmla="*/ 54366 h 658249"/>
                  <a:gd name="connsiteX5" fmla="*/ 11764666 w 12734842"/>
                  <a:gd name="connsiteY5" fmla="*/ 43077 h 658249"/>
                  <a:gd name="connsiteX6" fmla="*/ 11843688 w 12734842"/>
                  <a:gd name="connsiteY6" fmla="*/ 618810 h 658249"/>
                  <a:gd name="connsiteX7" fmla="*/ 656399 w 12734842"/>
                  <a:gd name="connsiteY7" fmla="*/ 584944 h 65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734842" h="658249">
                    <a:moveTo>
                      <a:pt x="656399" y="584944"/>
                    </a:moveTo>
                    <a:cubicBezTo>
                      <a:pt x="-1061394" y="552959"/>
                      <a:pt x="1083495" y="473936"/>
                      <a:pt x="1536932" y="426899"/>
                    </a:cubicBezTo>
                    <a:cubicBezTo>
                      <a:pt x="1990369" y="379862"/>
                      <a:pt x="3377021" y="302721"/>
                      <a:pt x="3377021" y="302721"/>
                    </a:cubicBezTo>
                    <a:lnTo>
                      <a:pt x="6266977" y="155966"/>
                    </a:lnTo>
                    <a:lnTo>
                      <a:pt x="9540755" y="54366"/>
                    </a:lnTo>
                    <a:cubicBezTo>
                      <a:pt x="10457036" y="35551"/>
                      <a:pt x="11380844" y="-50997"/>
                      <a:pt x="11764666" y="43077"/>
                    </a:cubicBezTo>
                    <a:cubicBezTo>
                      <a:pt x="12148488" y="137151"/>
                      <a:pt x="13695066" y="526618"/>
                      <a:pt x="11843688" y="618810"/>
                    </a:cubicBezTo>
                    <a:cubicBezTo>
                      <a:pt x="9992310" y="711002"/>
                      <a:pt x="2374192" y="616929"/>
                      <a:pt x="656399" y="584944"/>
                    </a:cubicBezTo>
                    <a:close/>
                  </a:path>
                </a:pathLst>
              </a:custGeom>
              <a:solidFill>
                <a:srgbClr val="BA78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58365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57449-5207-43AA-8E8E-1151A127F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EC72D-207C-4D85-A683-DC801728A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D04877-A5E1-406B-9876-629A02CD5B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CA917A-4B99-4529-91DB-C0D227CF8E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1E13DB-9E4F-4580-967C-A8F5EDD0F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B01E13-1803-4B14-ACC2-5B3407FC5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14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38E9C-BC23-4644-AF13-37094D77E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9C4DBF-FB55-4857-859D-7F73B84B49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72F2CD-233F-45A2-8C50-926D6F1875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47F530-EC1E-4E6B-99D4-C0E06B16A0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3B060A-82A5-4F7F-A48C-BA8762706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FA52D5-AE9D-4425-AF1B-D44FCFDD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409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C5B6D-443D-4592-A439-203BF3DBB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3D5F68-921C-45EA-9EFA-6B4BB9811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BB6A0-5362-4FF9-BC63-3AF4B48141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D8C0E-8DF0-401C-8701-68B3D2B88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B8F7AE-EE0B-4664-A091-E9C7C49E1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5512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4F676F-AE10-4A9C-AF62-D881168D0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41ABE9-6644-4B88-9A8A-FBDF205FA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80E5D-C5DB-4EC0-9445-B86136C6FC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8F260-2560-41EF-A7C2-BDB171E35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2DC3B-852E-481B-8424-199F522EF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4943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8E1A5-0EEA-4C07-AA6B-CA683899D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EE4C27-8CEF-497D-8B76-DF5BE4A1EE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9C13C-912C-4371-BF2C-D0C1CF185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C7A2E8-FEF9-4024-94B5-B6C6BE089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56CEC-30E8-4855-B48D-7B7970B98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0133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44B08-C8D9-47A3-B910-7B9D30709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7DEAD-30A3-4F57-824F-B0F72228D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9C8C9-9A4B-46D2-9A8C-88B7749BA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1FCD9-E9A2-488D-A22D-C4FAC74F0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C667B-508A-417B-A859-442EA495B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8380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825CC-30BC-4C4F-BC70-4AA188BCA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67FCB-516C-49B0-B40F-4E35629EC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E99A1-36BD-433D-8D14-EC9961BF2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065CAF-8303-48C9-A97E-CAD89BBEF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680CA-8FC0-4F6B-898D-922E60260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5495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1858D-5359-4CE4-B7BB-03DEFF1E8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2FDF5-0B34-4886-AF9C-2A7CFB318E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07DAC7-5B84-4DCF-AE89-97F50D7A8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AF7A28-E9A9-4A43-853F-F89B59872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C30F7F-B772-4044-842A-C0092398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D64836-110F-43C7-9DAA-8AC0FC489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33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4528B-1891-4E8F-AC70-D05556D9C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E4BB31-60C7-4BF4-B003-5B7FDDB9A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AB928D-1C75-44E0-8242-75554A7A26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EA431-1598-47BE-B371-C07FCC419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EC0D8-F968-4E7A-8B5A-5CDE25E5E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FEBE5D-5120-48FF-BDC6-62DBA3156F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FD5B6D-0240-43CA-AAEE-B2F23BD871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3F0360-A3B1-48B3-94A7-CCAA67D776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C26C2B-279B-4637-889D-CAFFB5607D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18985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11037-1296-436E-8EF1-F5ED19F7B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8A561-68C1-435B-B08E-8C1FECA28A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D2D1F5-39B0-4030-8F03-53D127DD4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6BE43C-E552-4288-B13D-009D867F17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0642E0-EA8F-49A5-82AA-C723C9FF16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612B57-5487-4E45-B21B-66FEC617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292414-FFD2-4238-ABC3-F865CD359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EE3344-F653-4ADD-B7DA-F5C35E31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2582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394FA-C5C3-4B1C-9519-6BECAEA39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9C9969-4663-4223-832A-94AF9D029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419B32-914F-4408-A84F-9B34F470F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D5A76B-8798-41A4-8EEB-98CF107C5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9554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65C54C-507C-4846-AECC-F9D083784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B6C46F-6476-4677-942F-87BE2F53B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269BF-6FAC-4D15-B96A-E33620AC7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6184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65C54C-507C-4846-AECC-F9D083784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B6C46F-6476-4677-942F-87BE2F53B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269BF-6FAC-4D15-B96A-E33620AC7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8757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rgbClr val="FF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65C54C-507C-4846-AECC-F9D083784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B6C46F-6476-4677-942F-87BE2F53B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269BF-6FAC-4D15-B96A-E33620AC7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0E88E8-1CDE-44CD-83EB-7A6712804536}"/>
              </a:ext>
            </a:extLst>
          </p:cNvPr>
          <p:cNvGrpSpPr/>
          <p:nvPr userDrawn="1"/>
        </p:nvGrpSpPr>
        <p:grpSpPr>
          <a:xfrm>
            <a:off x="-34413" y="842115"/>
            <a:ext cx="13807833" cy="6236018"/>
            <a:chOff x="-34413" y="842115"/>
            <a:chExt cx="13807833" cy="623601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D0C6FF-3E4A-45EA-B997-FC78DA397182}"/>
                </a:ext>
              </a:extLst>
            </p:cNvPr>
            <p:cNvSpPr/>
            <p:nvPr/>
          </p:nvSpPr>
          <p:spPr>
            <a:xfrm>
              <a:off x="0" y="4025492"/>
              <a:ext cx="12260826" cy="2887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5BF972F-8565-4C9A-AC00-06C46A755A3E}"/>
                </a:ext>
              </a:extLst>
            </p:cNvPr>
            <p:cNvSpPr/>
            <p:nvPr/>
          </p:nvSpPr>
          <p:spPr>
            <a:xfrm>
              <a:off x="-34413" y="842115"/>
              <a:ext cx="12260826" cy="744338"/>
            </a:xfrm>
            <a:prstGeom prst="rect">
              <a:avLst/>
            </a:prstGeom>
            <a:solidFill>
              <a:srgbClr val="E7D2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345099F-17A6-4F67-9EC1-31321DB78F5A}"/>
                </a:ext>
              </a:extLst>
            </p:cNvPr>
            <p:cNvSpPr/>
            <p:nvPr/>
          </p:nvSpPr>
          <p:spPr>
            <a:xfrm>
              <a:off x="-11289" y="2384777"/>
              <a:ext cx="12260826" cy="2887133"/>
            </a:xfrm>
            <a:prstGeom prst="rect">
              <a:avLst/>
            </a:prstGeom>
            <a:solidFill>
              <a:srgbClr val="FFDF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244DDE9-6AD4-46DB-B2D9-D4976C7995B4}"/>
                </a:ext>
              </a:extLst>
            </p:cNvPr>
            <p:cNvGrpSpPr/>
            <p:nvPr/>
          </p:nvGrpSpPr>
          <p:grpSpPr>
            <a:xfrm>
              <a:off x="0" y="5666207"/>
              <a:ext cx="13773420" cy="1411926"/>
              <a:chOff x="0" y="5666207"/>
              <a:chExt cx="13773420" cy="141192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9C6D7F9-408B-4425-81D7-69663BD2B1AB}"/>
                  </a:ext>
                </a:extLst>
              </p:cNvPr>
              <p:cNvSpPr/>
              <p:nvPr/>
            </p:nvSpPr>
            <p:spPr>
              <a:xfrm>
                <a:off x="0" y="5684514"/>
                <a:ext cx="12260826" cy="1191793"/>
              </a:xfrm>
              <a:prstGeom prst="rect">
                <a:avLst/>
              </a:prstGeom>
              <a:solidFill>
                <a:srgbClr val="9563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6E1713F-49A1-412A-B4B0-C64AFF0D4422}"/>
                  </a:ext>
                </a:extLst>
              </p:cNvPr>
              <p:cNvSpPr/>
              <p:nvPr/>
            </p:nvSpPr>
            <p:spPr>
              <a:xfrm>
                <a:off x="1038578" y="5666207"/>
                <a:ext cx="12734842" cy="1411926"/>
              </a:xfrm>
              <a:custGeom>
                <a:avLst/>
                <a:gdLst>
                  <a:gd name="connsiteX0" fmla="*/ 656399 w 12734842"/>
                  <a:gd name="connsiteY0" fmla="*/ 584944 h 658249"/>
                  <a:gd name="connsiteX1" fmla="*/ 1536932 w 12734842"/>
                  <a:gd name="connsiteY1" fmla="*/ 426899 h 658249"/>
                  <a:gd name="connsiteX2" fmla="*/ 3377021 w 12734842"/>
                  <a:gd name="connsiteY2" fmla="*/ 302721 h 658249"/>
                  <a:gd name="connsiteX3" fmla="*/ 6266977 w 12734842"/>
                  <a:gd name="connsiteY3" fmla="*/ 155966 h 658249"/>
                  <a:gd name="connsiteX4" fmla="*/ 9540755 w 12734842"/>
                  <a:gd name="connsiteY4" fmla="*/ 54366 h 658249"/>
                  <a:gd name="connsiteX5" fmla="*/ 11764666 w 12734842"/>
                  <a:gd name="connsiteY5" fmla="*/ 43077 h 658249"/>
                  <a:gd name="connsiteX6" fmla="*/ 11843688 w 12734842"/>
                  <a:gd name="connsiteY6" fmla="*/ 618810 h 658249"/>
                  <a:gd name="connsiteX7" fmla="*/ 656399 w 12734842"/>
                  <a:gd name="connsiteY7" fmla="*/ 584944 h 65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734842" h="658249">
                    <a:moveTo>
                      <a:pt x="656399" y="584944"/>
                    </a:moveTo>
                    <a:cubicBezTo>
                      <a:pt x="-1061394" y="552959"/>
                      <a:pt x="1083495" y="473936"/>
                      <a:pt x="1536932" y="426899"/>
                    </a:cubicBezTo>
                    <a:cubicBezTo>
                      <a:pt x="1990369" y="379862"/>
                      <a:pt x="3377021" y="302721"/>
                      <a:pt x="3377021" y="302721"/>
                    </a:cubicBezTo>
                    <a:lnTo>
                      <a:pt x="6266977" y="155966"/>
                    </a:lnTo>
                    <a:lnTo>
                      <a:pt x="9540755" y="54366"/>
                    </a:lnTo>
                    <a:cubicBezTo>
                      <a:pt x="10457036" y="35551"/>
                      <a:pt x="11380844" y="-50997"/>
                      <a:pt x="11764666" y="43077"/>
                    </a:cubicBezTo>
                    <a:cubicBezTo>
                      <a:pt x="12148488" y="137151"/>
                      <a:pt x="13695066" y="526618"/>
                      <a:pt x="11843688" y="618810"/>
                    </a:cubicBezTo>
                    <a:cubicBezTo>
                      <a:pt x="9992310" y="711002"/>
                      <a:pt x="2374192" y="616929"/>
                      <a:pt x="656399" y="584944"/>
                    </a:cubicBezTo>
                    <a:close/>
                  </a:path>
                </a:pathLst>
              </a:custGeom>
              <a:solidFill>
                <a:srgbClr val="BA78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2" name="Picture 11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id="{28DE09FA-90F8-46AF-B140-1CCF427427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541" y="473736"/>
            <a:ext cx="2519716" cy="2043013"/>
          </a:xfrm>
          <a:prstGeom prst="rect">
            <a:avLst/>
          </a:prstGeom>
        </p:spPr>
      </p:pic>
      <p:pic>
        <p:nvPicPr>
          <p:cNvPr id="13" name="Picture 12" descr="Calendar&#10;&#10;Description automatically generated">
            <a:extLst>
              <a:ext uri="{FF2B5EF4-FFF2-40B4-BE49-F238E27FC236}">
                <a16:creationId xmlns:a16="http://schemas.microsoft.com/office/drawing/2014/main" id="{83241ECD-C1DF-4089-BE67-52DCFF32F6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6" t="2811" r="31733" b="3357"/>
          <a:stretch/>
        </p:blipFill>
        <p:spPr>
          <a:xfrm>
            <a:off x="3890618" y="545432"/>
            <a:ext cx="1183045" cy="2890095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930852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bg>
      <p:bgPr>
        <a:solidFill>
          <a:srgbClr val="FF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65C54C-507C-4846-AECC-F9D083784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B6C46F-6476-4677-942F-87BE2F53B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269BF-6FAC-4D15-B96A-E33620AC7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0E88E8-1CDE-44CD-83EB-7A6712804536}"/>
              </a:ext>
            </a:extLst>
          </p:cNvPr>
          <p:cNvGrpSpPr/>
          <p:nvPr userDrawn="1"/>
        </p:nvGrpSpPr>
        <p:grpSpPr>
          <a:xfrm>
            <a:off x="-34413" y="842115"/>
            <a:ext cx="13807833" cy="6236018"/>
            <a:chOff x="-34413" y="842115"/>
            <a:chExt cx="13807833" cy="623601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D0C6FF-3E4A-45EA-B997-FC78DA397182}"/>
                </a:ext>
              </a:extLst>
            </p:cNvPr>
            <p:cNvSpPr/>
            <p:nvPr/>
          </p:nvSpPr>
          <p:spPr>
            <a:xfrm>
              <a:off x="0" y="4025492"/>
              <a:ext cx="12260826" cy="2887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5BF972F-8565-4C9A-AC00-06C46A755A3E}"/>
                </a:ext>
              </a:extLst>
            </p:cNvPr>
            <p:cNvSpPr/>
            <p:nvPr/>
          </p:nvSpPr>
          <p:spPr>
            <a:xfrm>
              <a:off x="-34413" y="842115"/>
              <a:ext cx="12260826" cy="744338"/>
            </a:xfrm>
            <a:prstGeom prst="rect">
              <a:avLst/>
            </a:prstGeom>
            <a:solidFill>
              <a:srgbClr val="E7D2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345099F-17A6-4F67-9EC1-31321DB78F5A}"/>
                </a:ext>
              </a:extLst>
            </p:cNvPr>
            <p:cNvSpPr/>
            <p:nvPr/>
          </p:nvSpPr>
          <p:spPr>
            <a:xfrm>
              <a:off x="-11289" y="2384777"/>
              <a:ext cx="12260826" cy="2887133"/>
            </a:xfrm>
            <a:prstGeom prst="rect">
              <a:avLst/>
            </a:prstGeom>
            <a:solidFill>
              <a:srgbClr val="FFDF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244DDE9-6AD4-46DB-B2D9-D4976C7995B4}"/>
                </a:ext>
              </a:extLst>
            </p:cNvPr>
            <p:cNvGrpSpPr/>
            <p:nvPr/>
          </p:nvGrpSpPr>
          <p:grpSpPr>
            <a:xfrm>
              <a:off x="0" y="5666207"/>
              <a:ext cx="13773420" cy="1411926"/>
              <a:chOff x="0" y="5666207"/>
              <a:chExt cx="13773420" cy="141192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9C6D7F9-408B-4425-81D7-69663BD2B1AB}"/>
                  </a:ext>
                </a:extLst>
              </p:cNvPr>
              <p:cNvSpPr/>
              <p:nvPr/>
            </p:nvSpPr>
            <p:spPr>
              <a:xfrm>
                <a:off x="0" y="5684514"/>
                <a:ext cx="12260826" cy="1191793"/>
              </a:xfrm>
              <a:prstGeom prst="rect">
                <a:avLst/>
              </a:prstGeom>
              <a:solidFill>
                <a:srgbClr val="9563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6E1713F-49A1-412A-B4B0-C64AFF0D4422}"/>
                  </a:ext>
                </a:extLst>
              </p:cNvPr>
              <p:cNvSpPr/>
              <p:nvPr/>
            </p:nvSpPr>
            <p:spPr>
              <a:xfrm>
                <a:off x="1038578" y="5666207"/>
                <a:ext cx="12734842" cy="1411926"/>
              </a:xfrm>
              <a:custGeom>
                <a:avLst/>
                <a:gdLst>
                  <a:gd name="connsiteX0" fmla="*/ 656399 w 12734842"/>
                  <a:gd name="connsiteY0" fmla="*/ 584944 h 658249"/>
                  <a:gd name="connsiteX1" fmla="*/ 1536932 w 12734842"/>
                  <a:gd name="connsiteY1" fmla="*/ 426899 h 658249"/>
                  <a:gd name="connsiteX2" fmla="*/ 3377021 w 12734842"/>
                  <a:gd name="connsiteY2" fmla="*/ 302721 h 658249"/>
                  <a:gd name="connsiteX3" fmla="*/ 6266977 w 12734842"/>
                  <a:gd name="connsiteY3" fmla="*/ 155966 h 658249"/>
                  <a:gd name="connsiteX4" fmla="*/ 9540755 w 12734842"/>
                  <a:gd name="connsiteY4" fmla="*/ 54366 h 658249"/>
                  <a:gd name="connsiteX5" fmla="*/ 11764666 w 12734842"/>
                  <a:gd name="connsiteY5" fmla="*/ 43077 h 658249"/>
                  <a:gd name="connsiteX6" fmla="*/ 11843688 w 12734842"/>
                  <a:gd name="connsiteY6" fmla="*/ 618810 h 658249"/>
                  <a:gd name="connsiteX7" fmla="*/ 656399 w 12734842"/>
                  <a:gd name="connsiteY7" fmla="*/ 584944 h 65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734842" h="658249">
                    <a:moveTo>
                      <a:pt x="656399" y="584944"/>
                    </a:moveTo>
                    <a:cubicBezTo>
                      <a:pt x="-1061394" y="552959"/>
                      <a:pt x="1083495" y="473936"/>
                      <a:pt x="1536932" y="426899"/>
                    </a:cubicBezTo>
                    <a:cubicBezTo>
                      <a:pt x="1990369" y="379862"/>
                      <a:pt x="3377021" y="302721"/>
                      <a:pt x="3377021" y="302721"/>
                    </a:cubicBezTo>
                    <a:lnTo>
                      <a:pt x="6266977" y="155966"/>
                    </a:lnTo>
                    <a:lnTo>
                      <a:pt x="9540755" y="54366"/>
                    </a:lnTo>
                    <a:cubicBezTo>
                      <a:pt x="10457036" y="35551"/>
                      <a:pt x="11380844" y="-50997"/>
                      <a:pt x="11764666" y="43077"/>
                    </a:cubicBezTo>
                    <a:cubicBezTo>
                      <a:pt x="12148488" y="137151"/>
                      <a:pt x="13695066" y="526618"/>
                      <a:pt x="11843688" y="618810"/>
                    </a:cubicBezTo>
                    <a:cubicBezTo>
                      <a:pt x="9992310" y="711002"/>
                      <a:pt x="2374192" y="616929"/>
                      <a:pt x="656399" y="584944"/>
                    </a:cubicBezTo>
                    <a:close/>
                  </a:path>
                </a:pathLst>
              </a:custGeom>
              <a:solidFill>
                <a:srgbClr val="BA78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17359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57449-5207-43AA-8E8E-1151A127F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EC72D-207C-4D85-A683-DC801728A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D04877-A5E1-406B-9876-629A02CD5B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CA917A-4B99-4529-91DB-C0D227CF8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1E13DB-9E4F-4580-967C-A8F5EDD0F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B01E13-1803-4B14-ACC2-5B3407FC5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978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38E9C-BC23-4644-AF13-37094D77E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9C4DBF-FB55-4857-859D-7F73B84B49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72F2CD-233F-45A2-8C50-926D6F1875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47F530-EC1E-4E6B-99D4-C0E06B16A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3B060A-82A5-4F7F-A48C-BA8762706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FA52D5-AE9D-4425-AF1B-D44FCFDD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696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C5B6D-443D-4592-A439-203BF3DBB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3D5F68-921C-45EA-9EFA-6B4BB9811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BB6A0-5362-4FF9-BC63-3AF4B4814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D8C0E-8DF0-401C-8701-68B3D2B88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B8F7AE-EE0B-4664-A091-E9C7C49E1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1461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4F676F-AE10-4A9C-AF62-D881168D0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41ABE9-6644-4B88-9A8A-FBDF205FA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80E5D-C5DB-4EC0-9445-B86136C6F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8F260-2560-41EF-A7C2-BDB171E35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2DC3B-852E-481B-8424-199F522EF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615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D45F0-0FF3-4BC1-A326-D66C3DAC1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5C880-3E0C-40B1-8809-EC510E90E2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882D3-D59C-41E6-B55B-86582D2CC4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21025-F873-4AC3-91EF-39E7613B5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820D0F-1C29-4A22-8BA6-CE649DDA6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CC16A2-243F-45E5-A6BC-FC9DDC10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2932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812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155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261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3506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085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865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5793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7846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871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57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2E0BC-B96A-4C41-9F6B-2F9867E91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08C87-9DD4-42C5-83EE-03B01FB5C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7431D4-0AAE-4F17-A195-FBD9425C5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47993B-D2CA-42F1-B6B6-1A1B96A2A0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99B9B3-1AF5-486B-BE24-80FD288F46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6BC47A-EEA1-4CB3-9684-4C71814A6F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839FBD-05CB-484E-862C-EB25B7F20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82B8E9-0C87-4F14-8071-92FCB6986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7531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385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204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3603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B8788-322E-40D0-B0E5-CD6DA0A5F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B1B12-F0E6-4883-BDC7-16C82FF55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37F2D6-58D4-4204-A5B6-1068E04DA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DBC814-8E8B-484A-BA30-AD231B1F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418AB0-B90D-4925-A804-CB206F1C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729E79-EC05-4310-8400-C77AEE23E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1007F0-3BC5-40ED-9A8B-4530C34EDB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8C0638-3F0B-4413-9419-94A598B2D8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135295-527C-435D-92C0-73205F75A5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B99F0B-6539-4533-A3E4-5CDC6799FA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20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CD2B0-45BC-44E1-A112-C0F199E1E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B9F80B-2A77-4F51-8448-019BD54580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0525F0-8AE4-4D99-BBDD-9304B9B9B6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2004D9-6DDF-4BAD-BFD9-CD031E264E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130D66-FE74-4EB5-A5E9-4B4022D50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3C1B55-8BB1-4BB3-A63D-ED58F7AF3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003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37C377F-71AE-449F-B148-64657E32D3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31"/>
          <a:stretch/>
        </p:blipFill>
        <p:spPr>
          <a:xfrm>
            <a:off x="-46363" y="-1"/>
            <a:ext cx="12284726" cy="6981371"/>
          </a:xfrm>
          <a:prstGeom prst="rect">
            <a:avLst/>
          </a:prstGeom>
        </p:spPr>
      </p:pic>
      <p:pic>
        <p:nvPicPr>
          <p:cNvPr id="3" name="Picture 2" descr="A round pink circle with white text and a black background&#10;&#10;AI-generated content may be incorrect.">
            <a:extLst>
              <a:ext uri="{FF2B5EF4-FFF2-40B4-BE49-F238E27FC236}">
                <a16:creationId xmlns:a16="http://schemas.microsoft.com/office/drawing/2014/main" id="{6BF1ED4F-4B13-1540-FE1A-00FA100D81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676" y="0"/>
            <a:ext cx="1414000" cy="1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17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und pink circle with white text and a black background&#10;&#10;AI-generated content may be incorrect.">
            <a:extLst>
              <a:ext uri="{FF2B5EF4-FFF2-40B4-BE49-F238E27FC236}">
                <a16:creationId xmlns:a16="http://schemas.microsoft.com/office/drawing/2014/main" id="{292E039E-9026-D89A-736E-D8CEB084574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676" y="0"/>
            <a:ext cx="1414000" cy="1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8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515492-F9E8-4EAF-BB5E-9AFD392C3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7C3CBC-ECD6-497B-B04D-92345887FD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EE7F8-8341-4E24-B15C-2FCDFA7892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6D33B-ADB6-4A96-A365-9485CC16BE37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8FAA8-91F2-4870-964B-3AF3D9ECC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92FAC-35CC-4598-ADAC-44226CEC50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A2C77-EFB6-4EA6-8E8B-64E39C73F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18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21/05/26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33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55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4.svg"/><Relationship Id="rId5" Type="http://schemas.openxmlformats.org/officeDocument/2006/relationships/image" Target="../media/image53.gif"/><Relationship Id="rId4" Type="http://schemas.openxmlformats.org/officeDocument/2006/relationships/image" Target="../media/image52.jpeg"/><Relationship Id="rId9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62.png"/><Relationship Id="rId3" Type="http://schemas.microsoft.com/office/2007/relationships/media" Target="../media/media3.m4a"/><Relationship Id="rId7" Type="http://schemas.openxmlformats.org/officeDocument/2006/relationships/video" Target="../media/media5.mp4"/><Relationship Id="rId12" Type="http://schemas.openxmlformats.org/officeDocument/2006/relationships/image" Target="../media/image61.svg"/><Relationship Id="rId2" Type="http://schemas.microsoft.com/office/2007/relationships/media" Target="../media/media2.m4a"/><Relationship Id="rId16" Type="http://schemas.openxmlformats.org/officeDocument/2006/relationships/image" Target="../media/image63.jpeg"/><Relationship Id="rId1" Type="http://schemas.openxmlformats.org/officeDocument/2006/relationships/audio" Target="NULL" TargetMode="External"/><Relationship Id="rId6" Type="http://schemas.microsoft.com/office/2007/relationships/media" Target="../media/media5.mp4"/><Relationship Id="rId11" Type="http://schemas.openxmlformats.org/officeDocument/2006/relationships/image" Target="../media/image60.svg"/><Relationship Id="rId5" Type="http://schemas.microsoft.com/office/2007/relationships/media" Target="../media/media4.mp3"/><Relationship Id="rId15" Type="http://schemas.openxmlformats.org/officeDocument/2006/relationships/image" Target="../media/image57.png"/><Relationship Id="rId10" Type="http://schemas.openxmlformats.org/officeDocument/2006/relationships/image" Target="../media/image59.svg"/><Relationship Id="rId4" Type="http://schemas.openxmlformats.org/officeDocument/2006/relationships/audio" Target="../media/media3.m4a"/><Relationship Id="rId9" Type="http://schemas.openxmlformats.org/officeDocument/2006/relationships/image" Target="../media/image58.jpeg"/><Relationship Id="rId14" Type="http://schemas.openxmlformats.org/officeDocument/2006/relationships/image" Target="../media/image5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61.svg"/><Relationship Id="rId3" Type="http://schemas.microsoft.com/office/2007/relationships/media" Target="../media/media3.m4a"/><Relationship Id="rId7" Type="http://schemas.openxmlformats.org/officeDocument/2006/relationships/video" Target="../media/media5.mp4"/><Relationship Id="rId12" Type="http://schemas.openxmlformats.org/officeDocument/2006/relationships/image" Target="../media/image60.svg"/><Relationship Id="rId17" Type="http://schemas.openxmlformats.org/officeDocument/2006/relationships/image" Target="../media/image63.jpeg"/><Relationship Id="rId2" Type="http://schemas.microsoft.com/office/2007/relationships/media" Target="../media/media2.m4a"/><Relationship Id="rId16" Type="http://schemas.openxmlformats.org/officeDocument/2006/relationships/image" Target="../media/image57.png"/><Relationship Id="rId1" Type="http://schemas.openxmlformats.org/officeDocument/2006/relationships/audio" Target="NULL" TargetMode="External"/><Relationship Id="rId6" Type="http://schemas.microsoft.com/office/2007/relationships/media" Target="../media/media5.mp4"/><Relationship Id="rId11" Type="http://schemas.openxmlformats.org/officeDocument/2006/relationships/image" Target="../media/image59.svg"/><Relationship Id="rId5" Type="http://schemas.microsoft.com/office/2007/relationships/media" Target="../media/media4.mp3"/><Relationship Id="rId15" Type="http://schemas.openxmlformats.org/officeDocument/2006/relationships/image" Target="../media/image54.svg"/><Relationship Id="rId10" Type="http://schemas.openxmlformats.org/officeDocument/2006/relationships/image" Target="../media/image58.jpeg"/><Relationship Id="rId4" Type="http://schemas.openxmlformats.org/officeDocument/2006/relationships/audio" Target="../media/media3.m4a"/><Relationship Id="rId9" Type="http://schemas.openxmlformats.org/officeDocument/2006/relationships/image" Target="../media/image64.jpeg"/><Relationship Id="rId1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62.png"/><Relationship Id="rId3" Type="http://schemas.microsoft.com/office/2007/relationships/media" Target="../media/media3.m4a"/><Relationship Id="rId7" Type="http://schemas.openxmlformats.org/officeDocument/2006/relationships/video" Target="../media/media5.mp4"/><Relationship Id="rId12" Type="http://schemas.openxmlformats.org/officeDocument/2006/relationships/image" Target="../media/image61.svg"/><Relationship Id="rId2" Type="http://schemas.microsoft.com/office/2007/relationships/media" Target="../media/media2.m4a"/><Relationship Id="rId16" Type="http://schemas.openxmlformats.org/officeDocument/2006/relationships/image" Target="../media/image63.jpeg"/><Relationship Id="rId1" Type="http://schemas.openxmlformats.org/officeDocument/2006/relationships/audio" Target="NULL" TargetMode="External"/><Relationship Id="rId6" Type="http://schemas.microsoft.com/office/2007/relationships/media" Target="../media/media5.mp4"/><Relationship Id="rId11" Type="http://schemas.openxmlformats.org/officeDocument/2006/relationships/image" Target="../media/image60.svg"/><Relationship Id="rId5" Type="http://schemas.microsoft.com/office/2007/relationships/media" Target="../media/media4.mp3"/><Relationship Id="rId15" Type="http://schemas.openxmlformats.org/officeDocument/2006/relationships/image" Target="../media/image57.png"/><Relationship Id="rId10" Type="http://schemas.openxmlformats.org/officeDocument/2006/relationships/image" Target="../media/image59.svg"/><Relationship Id="rId4" Type="http://schemas.openxmlformats.org/officeDocument/2006/relationships/audio" Target="../media/media3.m4a"/><Relationship Id="rId9" Type="http://schemas.openxmlformats.org/officeDocument/2006/relationships/image" Target="../media/image58.jpeg"/><Relationship Id="rId14" Type="http://schemas.openxmlformats.org/officeDocument/2006/relationships/image" Target="../media/image54.sv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62.png"/><Relationship Id="rId3" Type="http://schemas.microsoft.com/office/2007/relationships/media" Target="../media/media3.m4a"/><Relationship Id="rId7" Type="http://schemas.openxmlformats.org/officeDocument/2006/relationships/video" Target="../media/media5.mp4"/><Relationship Id="rId12" Type="http://schemas.openxmlformats.org/officeDocument/2006/relationships/image" Target="../media/image61.svg"/><Relationship Id="rId2" Type="http://schemas.microsoft.com/office/2007/relationships/media" Target="../media/media2.m4a"/><Relationship Id="rId16" Type="http://schemas.openxmlformats.org/officeDocument/2006/relationships/image" Target="../media/image63.jpeg"/><Relationship Id="rId1" Type="http://schemas.openxmlformats.org/officeDocument/2006/relationships/audio" Target="NULL" TargetMode="External"/><Relationship Id="rId6" Type="http://schemas.microsoft.com/office/2007/relationships/media" Target="../media/media5.mp4"/><Relationship Id="rId11" Type="http://schemas.openxmlformats.org/officeDocument/2006/relationships/image" Target="../media/image60.svg"/><Relationship Id="rId5" Type="http://schemas.microsoft.com/office/2007/relationships/media" Target="../media/media4.mp3"/><Relationship Id="rId15" Type="http://schemas.openxmlformats.org/officeDocument/2006/relationships/image" Target="../media/image57.png"/><Relationship Id="rId10" Type="http://schemas.openxmlformats.org/officeDocument/2006/relationships/image" Target="../media/image59.svg"/><Relationship Id="rId4" Type="http://schemas.openxmlformats.org/officeDocument/2006/relationships/audio" Target="../media/media3.m4a"/><Relationship Id="rId9" Type="http://schemas.openxmlformats.org/officeDocument/2006/relationships/image" Target="../media/image58.jpeg"/><Relationship Id="rId14" Type="http://schemas.openxmlformats.org/officeDocument/2006/relationships/image" Target="../media/image54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microsoft.com/office/2007/relationships/hdphoto" Target="../media/hdphoto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3.png"/><Relationship Id="rId7" Type="http://schemas.microsoft.com/office/2007/relationships/hdphoto" Target="../media/hdphoto4.wdp"/><Relationship Id="rId12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microsoft.com/office/2007/relationships/hdphoto" Target="../media/hdphoto3.wdp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3" Type="http://schemas.microsoft.com/office/2007/relationships/hdphoto" Target="../media/hdphoto6.wdp"/><Relationship Id="rId7" Type="http://schemas.microsoft.com/office/2007/relationships/hdphoto" Target="../media/hdphoto7.wdp"/><Relationship Id="rId12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8.png"/><Relationship Id="rId11" Type="http://schemas.microsoft.com/office/2007/relationships/hdphoto" Target="../media/hdphoto9.wdp"/><Relationship Id="rId5" Type="http://schemas.openxmlformats.org/officeDocument/2006/relationships/image" Target="../media/image27.png"/><Relationship Id="rId10" Type="http://schemas.openxmlformats.org/officeDocument/2006/relationships/image" Target="../media/image30.png"/><Relationship Id="rId4" Type="http://schemas.openxmlformats.org/officeDocument/2006/relationships/image" Target="../media/image26.png"/><Relationship Id="rId9" Type="http://schemas.microsoft.com/office/2007/relationships/hdphoto" Target="../media/hdphoto8.wdp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microsoft.com/office/2007/relationships/hdphoto" Target="../media/hdphoto15.wdp"/><Relationship Id="rId18" Type="http://schemas.openxmlformats.org/officeDocument/2006/relationships/image" Target="../media/image44.png"/><Relationship Id="rId3" Type="http://schemas.microsoft.com/office/2007/relationships/hdphoto" Target="../media/hdphoto10.wdp"/><Relationship Id="rId7" Type="http://schemas.microsoft.com/office/2007/relationships/hdphoto" Target="../media/hdphoto12.wdp"/><Relationship Id="rId12" Type="http://schemas.openxmlformats.org/officeDocument/2006/relationships/image" Target="../media/image41.png"/><Relationship Id="rId17" Type="http://schemas.microsoft.com/office/2007/relationships/hdphoto" Target="../media/hdphoto17.wdp"/><Relationship Id="rId2" Type="http://schemas.openxmlformats.org/officeDocument/2006/relationships/image" Target="../media/image36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8.png"/><Relationship Id="rId11" Type="http://schemas.microsoft.com/office/2007/relationships/hdphoto" Target="../media/hdphoto14.wdp"/><Relationship Id="rId5" Type="http://schemas.microsoft.com/office/2007/relationships/hdphoto" Target="../media/hdphoto11.wdp"/><Relationship Id="rId15" Type="http://schemas.microsoft.com/office/2007/relationships/hdphoto" Target="../media/hdphoto16.wdp"/><Relationship Id="rId10" Type="http://schemas.openxmlformats.org/officeDocument/2006/relationships/image" Target="../media/image40.png"/><Relationship Id="rId19" Type="http://schemas.microsoft.com/office/2007/relationships/hdphoto" Target="../media/hdphoto18.wdp"/><Relationship Id="rId4" Type="http://schemas.openxmlformats.org/officeDocument/2006/relationships/image" Target="../media/image37.png"/><Relationship Id="rId9" Type="http://schemas.microsoft.com/office/2007/relationships/hdphoto" Target="../media/hdphoto13.wdp"/><Relationship Id="rId1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668" y="2715243"/>
            <a:ext cx="7003538" cy="44144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256" y="4408137"/>
            <a:ext cx="1546851" cy="1637452"/>
          </a:xfrm>
          <a:prstGeom prst="rect">
            <a:avLst/>
          </a:prstGeom>
        </p:spPr>
      </p:pic>
      <p:pic>
        <p:nvPicPr>
          <p:cNvPr id="2" name="Picture 1" descr="A round pink circle with white text and a black background&#10;&#10;AI-generated content may be incorrect.">
            <a:extLst>
              <a:ext uri="{FF2B5EF4-FFF2-40B4-BE49-F238E27FC236}">
                <a16:creationId xmlns:a16="http://schemas.microsoft.com/office/drawing/2014/main" id="{EE5BFCBB-00ED-C92B-9EC9-6F0BB6EDC2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676" y="0"/>
            <a:ext cx="1414000" cy="1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65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126C0D-440F-4FF6-9EED-685B79E39FD2}"/>
              </a:ext>
            </a:extLst>
          </p:cNvPr>
          <p:cNvSpPr/>
          <p:nvPr/>
        </p:nvSpPr>
        <p:spPr>
          <a:xfrm>
            <a:off x="228600" y="220714"/>
            <a:ext cx="11726912" cy="6526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164190E-4326-4F9A-BD63-50B6FFC6D324}"/>
              </a:ext>
            </a:extLst>
          </p:cNvPr>
          <p:cNvSpPr/>
          <p:nvPr/>
        </p:nvSpPr>
        <p:spPr>
          <a:xfrm>
            <a:off x="522515" y="675127"/>
            <a:ext cx="10866390" cy="8162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914126">
              <a:defRPr/>
            </a:pPr>
            <a:r>
              <a:rPr lang="en-US" sz="32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Thực</a:t>
            </a:r>
            <a:r>
              <a:rPr 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quản</a:t>
            </a:r>
            <a:r>
              <a:rPr 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r>
              <a:rPr 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ống</a:t>
            </a:r>
            <a:r>
              <a:rPr 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dài</a:t>
            </a:r>
            <a:r>
              <a:rPr 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khoảng</a:t>
            </a:r>
            <a:r>
              <a:rPr 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25cm.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61A60E70-6BF3-45B6-BC5C-4C49E3FAE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79" y="905436"/>
            <a:ext cx="495171" cy="49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25595C9-2A78-4833-A22B-99F7C4C761BE}"/>
              </a:ext>
            </a:extLst>
          </p:cNvPr>
          <p:cNvSpPr/>
          <p:nvPr/>
        </p:nvSpPr>
        <p:spPr>
          <a:xfrm>
            <a:off x="570327" y="1872556"/>
            <a:ext cx="10903216" cy="12734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914126">
              <a:defRPr/>
            </a:pPr>
            <a:r>
              <a:rPr lang="vi-VN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Dạ dày là phần phình to nhất của ống tiêu hóa, làm thành cái túi có thể tích khoảng 1200</a:t>
            </a:r>
            <a:r>
              <a:rPr 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cm³</a:t>
            </a:r>
            <a:r>
              <a:rPr lang="vi-VN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935BACB7-16EF-4830-833D-37CCE5F73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80" y="2081094"/>
            <a:ext cx="495171" cy="49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17BF1EE-3A25-452C-B1F2-D9AAFA2E6AB4}"/>
              </a:ext>
            </a:extLst>
          </p:cNvPr>
          <p:cNvSpPr/>
          <p:nvPr/>
        </p:nvSpPr>
        <p:spPr>
          <a:xfrm>
            <a:off x="548556" y="3548956"/>
            <a:ext cx="10903216" cy="12734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914126">
              <a:defRPr/>
            </a:pPr>
            <a:r>
              <a:rPr lang="vi-VN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Ruột non là phần dài nhất của ống tiêu hóa, dài từ 4-6m ở người trưởng thành.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D572A4FA-E8CC-412A-849A-8BE7282C2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09" y="3757494"/>
            <a:ext cx="495171" cy="49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91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748EA3-2279-4E54-A6AC-ADCBD5D6B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475" y="2669081"/>
            <a:ext cx="6840305" cy="219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9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126C0D-440F-4FF6-9EED-685B79E39FD2}"/>
              </a:ext>
            </a:extLst>
          </p:cNvPr>
          <p:cNvSpPr/>
          <p:nvPr/>
        </p:nvSpPr>
        <p:spPr>
          <a:xfrm>
            <a:off x="94588" y="220714"/>
            <a:ext cx="11860924" cy="6526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3EEC902-E72A-4210-B1B7-4FB013BD288C}"/>
              </a:ext>
            </a:extLst>
          </p:cNvPr>
          <p:cNvSpPr/>
          <p:nvPr/>
        </p:nvSpPr>
        <p:spPr>
          <a:xfrm>
            <a:off x="685800" y="326572"/>
            <a:ext cx="10983686" cy="805542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Ghép các thẻ chữ thích hợp vào sơ đồ cơ quan tiêu hóa.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555EA7-3CBD-43E0-92EF-BE040AFDD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766" y="1396092"/>
            <a:ext cx="7055657" cy="462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6B2E14B-50EB-4396-8FE8-BB7A41A67C1E}"/>
              </a:ext>
            </a:extLst>
          </p:cNvPr>
          <p:cNvSpPr/>
          <p:nvPr/>
        </p:nvSpPr>
        <p:spPr>
          <a:xfrm>
            <a:off x="94588" y="220714"/>
            <a:ext cx="11860924" cy="6526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808E1C1D-A7C7-4636-9640-ADE3D7435C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98" y="0"/>
            <a:ext cx="10588003" cy="704016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6EA9627-E079-4A5F-9883-95AB9AFA0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1297" y="2219759"/>
            <a:ext cx="6736664" cy="12863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3D2DC4-8CFF-426E-BA72-9AC7DC71B50C}"/>
              </a:ext>
            </a:extLst>
          </p:cNvPr>
          <p:cNvSpPr txBox="1"/>
          <p:nvPr/>
        </p:nvSpPr>
        <p:spPr>
          <a:xfrm>
            <a:off x="3200400" y="3635829"/>
            <a:ext cx="58782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/>
              <a:t>Chia </a:t>
            </a:r>
            <a:r>
              <a:rPr lang="en-US" sz="2800" b="1" dirty="0" err="1"/>
              <a:t>lớp</a:t>
            </a:r>
            <a:r>
              <a:rPr lang="en-US" sz="2800" b="1" dirty="0"/>
              <a:t> </a:t>
            </a:r>
            <a:r>
              <a:rPr lang="en-US" sz="2800" b="1" dirty="0" err="1"/>
              <a:t>thành</a:t>
            </a:r>
            <a:r>
              <a:rPr lang="en-US" sz="2800" b="1" dirty="0"/>
              <a:t> </a:t>
            </a:r>
            <a:r>
              <a:rPr lang="en-US" sz="2800" b="1" dirty="0" err="1"/>
              <a:t>các</a:t>
            </a:r>
            <a:r>
              <a:rPr lang="en-US" sz="2800" b="1" dirty="0"/>
              <a:t> </a:t>
            </a:r>
            <a:r>
              <a:rPr lang="en-US" sz="2800" b="1" dirty="0" err="1"/>
              <a:t>nhóm</a:t>
            </a:r>
            <a:r>
              <a:rPr lang="en-US" sz="2800" b="1" dirty="0"/>
              <a:t>, </a:t>
            </a:r>
            <a:r>
              <a:rPr lang="en-US" sz="2800" b="1" dirty="0" err="1"/>
              <a:t>lần</a:t>
            </a:r>
            <a:r>
              <a:rPr lang="en-US" sz="2800" b="1" dirty="0"/>
              <a:t> </a:t>
            </a:r>
            <a:r>
              <a:rPr lang="en-US" sz="2800" b="1" dirty="0" err="1"/>
              <a:t>lượt</a:t>
            </a:r>
            <a:r>
              <a:rPr lang="en-US" sz="2800" b="1" dirty="0"/>
              <a:t> </a:t>
            </a:r>
            <a:r>
              <a:rPr lang="en-US" sz="2800" b="1" dirty="0" err="1"/>
              <a:t>các</a:t>
            </a:r>
            <a:r>
              <a:rPr lang="en-US" sz="2800" b="1" dirty="0"/>
              <a:t> </a:t>
            </a:r>
            <a:r>
              <a:rPr lang="en-US" sz="2800" b="1" dirty="0" err="1"/>
              <a:t>thành</a:t>
            </a:r>
            <a:r>
              <a:rPr lang="en-US" sz="2800" b="1" dirty="0"/>
              <a:t> </a:t>
            </a:r>
            <a:r>
              <a:rPr lang="en-US" sz="2800" b="1" dirty="0" err="1"/>
              <a:t>viên</a:t>
            </a:r>
            <a:r>
              <a:rPr lang="en-US" sz="2800" b="1" dirty="0"/>
              <a:t> </a:t>
            </a:r>
            <a:r>
              <a:rPr lang="en-US" sz="2800" b="1" dirty="0" err="1"/>
              <a:t>gắn</a:t>
            </a:r>
            <a:r>
              <a:rPr lang="en-US" sz="2800" b="1" dirty="0"/>
              <a:t> </a:t>
            </a:r>
            <a:r>
              <a:rPr lang="en-US" sz="2800" b="1" dirty="0" err="1"/>
              <a:t>thẻ</a:t>
            </a:r>
            <a:r>
              <a:rPr lang="en-US" sz="2800" b="1" dirty="0"/>
              <a:t> </a:t>
            </a:r>
            <a:r>
              <a:rPr lang="en-US" sz="2800" b="1" dirty="0" err="1"/>
              <a:t>chữ</a:t>
            </a:r>
            <a:r>
              <a:rPr lang="en-US" sz="2800" b="1" dirty="0"/>
              <a:t> </a:t>
            </a:r>
            <a:r>
              <a:rPr lang="en-US" sz="2800" b="1" dirty="0" err="1"/>
              <a:t>thích</a:t>
            </a:r>
            <a:r>
              <a:rPr lang="en-US" sz="2800" b="1" dirty="0"/>
              <a:t> </a:t>
            </a:r>
            <a:r>
              <a:rPr lang="en-US" sz="2800" b="1" dirty="0" err="1"/>
              <a:t>hợp</a:t>
            </a:r>
            <a:r>
              <a:rPr lang="en-US" sz="2800" b="1" dirty="0"/>
              <a:t> </a:t>
            </a:r>
            <a:r>
              <a:rPr lang="en-US" sz="2800" b="1" dirty="0" err="1"/>
              <a:t>vào</a:t>
            </a:r>
            <a:r>
              <a:rPr lang="en-US" sz="2800" b="1" dirty="0"/>
              <a:t> </a:t>
            </a:r>
            <a:r>
              <a:rPr lang="en-US" sz="2800" b="1" dirty="0" err="1"/>
              <a:t>sơ</a:t>
            </a:r>
            <a:r>
              <a:rPr lang="en-US" sz="2800" b="1" dirty="0"/>
              <a:t> </a:t>
            </a:r>
            <a:r>
              <a:rPr lang="en-US" sz="2800" b="1" dirty="0" err="1"/>
              <a:t>đồ</a:t>
            </a:r>
            <a:r>
              <a:rPr lang="en-US" sz="2800" b="1" dirty="0"/>
              <a:t> </a:t>
            </a:r>
            <a:r>
              <a:rPr lang="en-US" sz="2800" b="1" dirty="0" err="1"/>
              <a:t>cơ</a:t>
            </a:r>
            <a:r>
              <a:rPr lang="en-US" sz="2800" b="1" dirty="0"/>
              <a:t> </a:t>
            </a:r>
            <a:r>
              <a:rPr lang="en-US" sz="2800" b="1" dirty="0" err="1"/>
              <a:t>quan</a:t>
            </a:r>
            <a:r>
              <a:rPr lang="en-US" sz="2800" b="1" dirty="0"/>
              <a:t> </a:t>
            </a:r>
            <a:r>
              <a:rPr lang="en-US" sz="2800" b="1" dirty="0" err="1"/>
              <a:t>tiêu</a:t>
            </a:r>
            <a:r>
              <a:rPr lang="en-US" sz="2800" b="1" dirty="0"/>
              <a:t> </a:t>
            </a:r>
            <a:r>
              <a:rPr lang="en-US" sz="2800" b="1" dirty="0" err="1"/>
              <a:t>hóa</a:t>
            </a:r>
            <a:endParaRPr lang="en-US" sz="2800" b="1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 err="1"/>
              <a:t>Nhóm</a:t>
            </a:r>
            <a:r>
              <a:rPr lang="en-US" sz="2800" b="1" dirty="0"/>
              <a:t> </a:t>
            </a:r>
            <a:r>
              <a:rPr lang="en-US" sz="2800" b="1" dirty="0" err="1"/>
              <a:t>nào</a:t>
            </a:r>
            <a:r>
              <a:rPr lang="en-US" sz="2800" b="1" dirty="0"/>
              <a:t> </a:t>
            </a:r>
            <a:r>
              <a:rPr lang="en-US" sz="2800" b="1" dirty="0" err="1"/>
              <a:t>hoàn</a:t>
            </a:r>
            <a:r>
              <a:rPr lang="en-US" sz="2800" b="1" dirty="0"/>
              <a:t> </a:t>
            </a:r>
            <a:r>
              <a:rPr lang="en-US" sz="2800" b="1" dirty="0" err="1"/>
              <a:t>thành</a:t>
            </a:r>
            <a:r>
              <a:rPr lang="en-US" sz="2800" b="1" dirty="0"/>
              <a:t> </a:t>
            </a:r>
            <a:r>
              <a:rPr lang="en-US" sz="2800" b="1" dirty="0" err="1"/>
              <a:t>xong</a:t>
            </a:r>
            <a:r>
              <a:rPr lang="en-US" sz="2800" b="1" dirty="0"/>
              <a:t> </a:t>
            </a:r>
            <a:r>
              <a:rPr lang="en-US" sz="2800" b="1" dirty="0" err="1"/>
              <a:t>nhanh</a:t>
            </a:r>
            <a:r>
              <a:rPr lang="en-US" sz="2800" b="1" dirty="0"/>
              <a:t> </a:t>
            </a:r>
            <a:r>
              <a:rPr lang="en-US" sz="2800" b="1" dirty="0" err="1"/>
              <a:t>và</a:t>
            </a:r>
            <a:r>
              <a:rPr lang="en-US" sz="2800" b="1" dirty="0"/>
              <a:t> </a:t>
            </a:r>
            <a:r>
              <a:rPr lang="en-US" sz="2800" b="1" dirty="0" err="1"/>
              <a:t>đúng</a:t>
            </a:r>
            <a:r>
              <a:rPr lang="en-US" sz="2800" b="1" dirty="0"/>
              <a:t> </a:t>
            </a:r>
            <a:r>
              <a:rPr lang="en-US" sz="2800" b="1" dirty="0" err="1"/>
              <a:t>nhất</a:t>
            </a:r>
            <a:r>
              <a:rPr lang="en-US" sz="2800" b="1" dirty="0"/>
              <a:t> </a:t>
            </a:r>
            <a:r>
              <a:rPr lang="en-US" sz="2800" b="1" dirty="0" err="1"/>
              <a:t>là</a:t>
            </a:r>
            <a:r>
              <a:rPr lang="en-US" sz="2800" b="1" dirty="0"/>
              <a:t> </a:t>
            </a:r>
            <a:r>
              <a:rPr lang="en-US" sz="2800" b="1" dirty="0" err="1"/>
              <a:t>nhóm</a:t>
            </a:r>
            <a:r>
              <a:rPr lang="en-US" sz="2800" b="1" dirty="0"/>
              <a:t> </a:t>
            </a:r>
            <a:r>
              <a:rPr lang="en-US" sz="2800" b="1" dirty="0" err="1"/>
              <a:t>thắng</a:t>
            </a:r>
            <a:r>
              <a:rPr lang="en-US" sz="2800" b="1" dirty="0"/>
              <a:t> </a:t>
            </a:r>
            <a:r>
              <a:rPr lang="en-US" sz="2800" b="1" dirty="0" err="1"/>
              <a:t>cuộc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8811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126C0D-440F-4FF6-9EED-685B79E39FD2}"/>
              </a:ext>
            </a:extLst>
          </p:cNvPr>
          <p:cNvSpPr/>
          <p:nvPr/>
        </p:nvSpPr>
        <p:spPr>
          <a:xfrm>
            <a:off x="94588" y="220714"/>
            <a:ext cx="11860924" cy="6526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2" descr="Tự nhiên xã hội lớp 3 Bài 18: Cơ quan tiêu hoá trang 74 - Kết nối tri thức (ảnh 1)">
            <a:extLst>
              <a:ext uri="{FF2B5EF4-FFF2-40B4-BE49-F238E27FC236}">
                <a16:creationId xmlns:a16="http://schemas.microsoft.com/office/drawing/2014/main" id="{4F6639C6-CD75-4665-9895-DF8838511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527" y="400730"/>
            <a:ext cx="6876962" cy="5956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969FA7B-7EC0-2392-8E7A-4A8356B6053D}"/>
              </a:ext>
            </a:extLst>
          </p:cNvPr>
          <p:cNvSpPr/>
          <p:nvPr/>
        </p:nvSpPr>
        <p:spPr>
          <a:xfrm>
            <a:off x="3019647" y="1010093"/>
            <a:ext cx="1286539" cy="5103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68C5BF8-F9E3-9C79-272D-5E4F8EF2C4A7}"/>
              </a:ext>
            </a:extLst>
          </p:cNvPr>
          <p:cNvSpPr/>
          <p:nvPr/>
        </p:nvSpPr>
        <p:spPr>
          <a:xfrm>
            <a:off x="3019647" y="1796902"/>
            <a:ext cx="1286539" cy="5103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3BB5898-C801-0119-D499-3C5731818226}"/>
              </a:ext>
            </a:extLst>
          </p:cNvPr>
          <p:cNvSpPr/>
          <p:nvPr/>
        </p:nvSpPr>
        <p:spPr>
          <a:xfrm>
            <a:off x="7697973" y="978195"/>
            <a:ext cx="1839432" cy="5103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21522BA-549E-BCAD-027E-2434F54E22C5}"/>
              </a:ext>
            </a:extLst>
          </p:cNvPr>
          <p:cNvSpPr/>
          <p:nvPr/>
        </p:nvSpPr>
        <p:spPr>
          <a:xfrm>
            <a:off x="2998380" y="3317358"/>
            <a:ext cx="1265275" cy="5103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D07EA30-0155-7C32-D2F4-A8836674EBC5}"/>
              </a:ext>
            </a:extLst>
          </p:cNvPr>
          <p:cNvSpPr/>
          <p:nvPr/>
        </p:nvSpPr>
        <p:spPr>
          <a:xfrm>
            <a:off x="3009013" y="3934047"/>
            <a:ext cx="1265275" cy="5103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DF8B96-A93E-58EB-1723-0E3F386BDF8F}"/>
              </a:ext>
            </a:extLst>
          </p:cNvPr>
          <p:cNvSpPr/>
          <p:nvPr/>
        </p:nvSpPr>
        <p:spPr>
          <a:xfrm>
            <a:off x="2966482" y="4540103"/>
            <a:ext cx="1265275" cy="5103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E688565-F9D0-9C91-21B8-A50A609F826F}"/>
              </a:ext>
            </a:extLst>
          </p:cNvPr>
          <p:cNvSpPr/>
          <p:nvPr/>
        </p:nvSpPr>
        <p:spPr>
          <a:xfrm>
            <a:off x="2923952" y="5273750"/>
            <a:ext cx="1265275" cy="5103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855CC00-869F-AFE8-1BEE-032BC7E90E78}"/>
              </a:ext>
            </a:extLst>
          </p:cNvPr>
          <p:cNvSpPr/>
          <p:nvPr/>
        </p:nvSpPr>
        <p:spPr>
          <a:xfrm>
            <a:off x="8112640" y="2849526"/>
            <a:ext cx="1265275" cy="3721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BDBFBD3-BA57-8034-A66E-DE42FDF0BD53}"/>
              </a:ext>
            </a:extLst>
          </p:cNvPr>
          <p:cNvSpPr/>
          <p:nvPr/>
        </p:nvSpPr>
        <p:spPr>
          <a:xfrm>
            <a:off x="8165803" y="3285460"/>
            <a:ext cx="1265275" cy="32961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64E7CC6-6096-C565-275E-EC0FA951F0CA}"/>
              </a:ext>
            </a:extLst>
          </p:cNvPr>
          <p:cNvSpPr/>
          <p:nvPr/>
        </p:nvSpPr>
        <p:spPr>
          <a:xfrm>
            <a:off x="8155171" y="3689498"/>
            <a:ext cx="1265275" cy="32961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27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EB9EE6-F477-4F8D-A5E5-BCAAA9C38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432" y="2976930"/>
            <a:ext cx="6084335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2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05" r="-1605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128065" y="1039759"/>
            <a:ext cx="5775158" cy="54864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85800" y="1039759"/>
            <a:ext cx="5775158" cy="5486400"/>
          </a:xfrm>
          <a:prstGeom prst="rect">
            <a:avLst/>
          </a:prstGeom>
        </p:spPr>
      </p:pic>
      <p:sp>
        <p:nvSpPr>
          <p:cNvPr id="7" name="Freeform 2">
            <a:extLst>
              <a:ext uri="{FF2B5EF4-FFF2-40B4-BE49-F238E27FC236}">
                <a16:creationId xmlns:a16="http://schemas.microsoft.com/office/drawing/2014/main" id="{20EADD6B-D326-414A-E392-058D5C59FE45}"/>
              </a:ext>
            </a:extLst>
          </p:cNvPr>
          <p:cNvSpPr/>
          <p:nvPr/>
        </p:nvSpPr>
        <p:spPr>
          <a:xfrm>
            <a:off x="3606800" y="2667000"/>
            <a:ext cx="3135086" cy="2743200"/>
          </a:xfrm>
          <a:custGeom>
            <a:avLst/>
            <a:gdLst/>
            <a:ahLst/>
            <a:cxnLst/>
            <a:rect l="l" t="t" r="r" b="b"/>
            <a:pathLst>
              <a:path w="4702629" h="4114800">
                <a:moveTo>
                  <a:pt x="0" y="0"/>
                </a:moveTo>
                <a:lnTo>
                  <a:pt x="4702628" y="0"/>
                </a:lnTo>
                <a:lnTo>
                  <a:pt x="47026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DCC5236-6A99-785F-2EFC-5F19F708D21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419600" y="2209800"/>
            <a:ext cx="5294376" cy="548640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831D6589-16F8-9838-C0F8-C43B8BF4E31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521200" y="2311400"/>
            <a:ext cx="5294376" cy="54864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690EAB7-870F-53F5-E917-266669A074C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09600" y="2463800"/>
            <a:ext cx="5294376" cy="5486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89A806-C5EE-7890-E3A8-5DFD40434E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00" y="482600"/>
            <a:ext cx="10769600" cy="3885938"/>
          </a:xfrm>
          <a:prstGeom prst="rect">
            <a:avLst/>
          </a:prstGeom>
        </p:spPr>
      </p:pic>
      <p:pic>
        <p:nvPicPr>
          <p:cNvPr id="15" name="Tieng-chuong-chuong-trinh-rung-chuong-vang-www_tiengdong_com (1)">
            <a:hlinkClick r:id="" action="ppaction://media"/>
            <a:extLst>
              <a:ext uri="{FF2B5EF4-FFF2-40B4-BE49-F238E27FC236}">
                <a16:creationId xmlns:a16="http://schemas.microsoft.com/office/drawing/2014/main" id="{E438FD9B-662F-04E4-393E-5D3E7D69C7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14400" y="482600"/>
            <a:ext cx="552345" cy="5523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2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4631885" cy="320021"/>
          </a:xfrm>
          <a:custGeom>
            <a:avLst/>
            <a:gdLst/>
            <a:ahLst/>
            <a:cxnLst/>
            <a:rect l="l" t="t" r="r" b="b"/>
            <a:pathLst>
              <a:path w="6947827" h="480032">
                <a:moveTo>
                  <a:pt x="0" y="0"/>
                </a:moveTo>
                <a:lnTo>
                  <a:pt x="6947827" y="0"/>
                </a:lnTo>
                <a:lnTo>
                  <a:pt x="6947827" y="480032"/>
                </a:lnTo>
                <a:lnTo>
                  <a:pt x="0" y="4800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7560116" y="6518329"/>
            <a:ext cx="4631885" cy="339671"/>
          </a:xfrm>
          <a:custGeom>
            <a:avLst/>
            <a:gdLst/>
            <a:ahLst/>
            <a:cxnLst/>
            <a:rect l="l" t="t" r="r" b="b"/>
            <a:pathLst>
              <a:path w="6947827" h="509507">
                <a:moveTo>
                  <a:pt x="0" y="0"/>
                </a:moveTo>
                <a:lnTo>
                  <a:pt x="6947827" y="0"/>
                </a:lnTo>
                <a:lnTo>
                  <a:pt x="6947827" y="509507"/>
                </a:lnTo>
                <a:lnTo>
                  <a:pt x="0" y="509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473200" y="533400"/>
            <a:ext cx="9109629" cy="3063113"/>
          </a:xfrm>
          <a:custGeom>
            <a:avLst/>
            <a:gdLst/>
            <a:ahLst/>
            <a:cxnLst/>
            <a:rect l="l" t="t" r="r" b="b"/>
            <a:pathLst>
              <a:path w="13664444" h="4594669">
                <a:moveTo>
                  <a:pt x="0" y="0"/>
                </a:moveTo>
                <a:lnTo>
                  <a:pt x="13664444" y="0"/>
                </a:lnTo>
                <a:lnTo>
                  <a:pt x="13664444" y="4594669"/>
                </a:lnTo>
                <a:lnTo>
                  <a:pt x="0" y="45946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D4E91-7596-B8B7-A249-12A315743A99}"/>
              </a:ext>
            </a:extLst>
          </p:cNvPr>
          <p:cNvSpPr txBox="1"/>
          <p:nvPr/>
        </p:nvSpPr>
        <p:spPr>
          <a:xfrm>
            <a:off x="2946400" y="1600200"/>
            <a:ext cx="6197600" cy="1641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609630">
              <a:defRPr/>
            </a:pP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Ống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tiêu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hoá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bắt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đâu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77A31A-3919-6D50-35ED-457D66A6E0A5}"/>
              </a:ext>
            </a:extLst>
          </p:cNvPr>
          <p:cNvGrpSpPr/>
          <p:nvPr/>
        </p:nvGrpSpPr>
        <p:grpSpPr>
          <a:xfrm>
            <a:off x="558800" y="3784600"/>
            <a:ext cx="3352800" cy="1270000"/>
            <a:chOff x="1775751" y="4816549"/>
            <a:chExt cx="4038600" cy="1368075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E8EA7C45-6C80-EFD1-6DE9-74096A08651E}"/>
                </a:ext>
              </a:extLst>
            </p:cNvPr>
            <p:cNvSpPr/>
            <p:nvPr/>
          </p:nvSpPr>
          <p:spPr>
            <a:xfrm>
              <a:off x="1775751" y="4816549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2D908A-6A0B-478E-DFAE-F2C8CBC85A06}"/>
                </a:ext>
              </a:extLst>
            </p:cNvPr>
            <p:cNvSpPr txBox="1"/>
            <p:nvPr/>
          </p:nvSpPr>
          <p:spPr>
            <a:xfrm>
              <a:off x="2523373" y="5253184"/>
              <a:ext cx="2372746" cy="5636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A. </a:t>
              </a:r>
              <a:r>
                <a:rPr lang="en-US" sz="2800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ruột</a:t>
              </a: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non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26665E4-CDA2-B57E-DBAF-929B6E429619}"/>
              </a:ext>
            </a:extLst>
          </p:cNvPr>
          <p:cNvGrpSpPr/>
          <p:nvPr/>
        </p:nvGrpSpPr>
        <p:grpSpPr>
          <a:xfrm>
            <a:off x="7416800" y="3784600"/>
            <a:ext cx="3352800" cy="1270000"/>
            <a:chOff x="1775751" y="4816549"/>
            <a:chExt cx="4038600" cy="1368075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D2490B2D-2566-53F7-A969-9DC52A0ACD45}"/>
                </a:ext>
              </a:extLst>
            </p:cNvPr>
            <p:cNvSpPr/>
            <p:nvPr/>
          </p:nvSpPr>
          <p:spPr>
            <a:xfrm>
              <a:off x="1775751" y="4816549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ABB540-30DF-FF2C-773D-EEF35068621D}"/>
                </a:ext>
              </a:extLst>
            </p:cNvPr>
            <p:cNvSpPr txBox="1"/>
            <p:nvPr/>
          </p:nvSpPr>
          <p:spPr>
            <a:xfrm>
              <a:off x="2523373" y="5253184"/>
              <a:ext cx="2372746" cy="5636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C. </a:t>
              </a:r>
              <a:r>
                <a:rPr lang="en-US" sz="2800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dạ</a:t>
              </a: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dày</a:t>
              </a:r>
              <a:endParaRPr lang="en-US" sz="28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755804-3515-2F42-25CA-8C919F229060}"/>
              </a:ext>
            </a:extLst>
          </p:cNvPr>
          <p:cNvGrpSpPr/>
          <p:nvPr/>
        </p:nvGrpSpPr>
        <p:grpSpPr>
          <a:xfrm>
            <a:off x="609600" y="5410200"/>
            <a:ext cx="3352800" cy="1270000"/>
            <a:chOff x="1775751" y="4816549"/>
            <a:chExt cx="4038600" cy="1368075"/>
          </a:xfrm>
        </p:grpSpPr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20FED8CB-9E48-5EC0-DE01-D04C0F18A5C4}"/>
                </a:ext>
              </a:extLst>
            </p:cNvPr>
            <p:cNvSpPr/>
            <p:nvPr/>
          </p:nvSpPr>
          <p:spPr>
            <a:xfrm>
              <a:off x="1775751" y="4816549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12DDAC-9A53-5447-C549-97ED81A11282}"/>
                </a:ext>
              </a:extLst>
            </p:cNvPr>
            <p:cNvSpPr txBox="1"/>
            <p:nvPr/>
          </p:nvSpPr>
          <p:spPr>
            <a:xfrm>
              <a:off x="2523373" y="5253184"/>
              <a:ext cx="2372746" cy="5636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B. </a:t>
              </a:r>
              <a:r>
                <a:rPr lang="en-US" sz="2800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ruột</a:t>
              </a: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già</a:t>
              </a:r>
              <a:endParaRPr lang="en-US" sz="28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23" name="Freeform 2">
            <a:extLst>
              <a:ext uri="{FF2B5EF4-FFF2-40B4-BE49-F238E27FC236}">
                <a16:creationId xmlns:a16="http://schemas.microsoft.com/office/drawing/2014/main" id="{7CB3569F-1E88-AB5F-ECFD-BB55F67774FA}"/>
              </a:ext>
            </a:extLst>
          </p:cNvPr>
          <p:cNvSpPr/>
          <p:nvPr/>
        </p:nvSpPr>
        <p:spPr>
          <a:xfrm>
            <a:off x="4114800" y="3378200"/>
            <a:ext cx="3135086" cy="2743200"/>
          </a:xfrm>
          <a:custGeom>
            <a:avLst/>
            <a:gdLst/>
            <a:ahLst/>
            <a:cxnLst/>
            <a:rect l="l" t="t" r="r" b="b"/>
            <a:pathLst>
              <a:path w="4702629" h="4114800">
                <a:moveTo>
                  <a:pt x="0" y="0"/>
                </a:moveTo>
                <a:lnTo>
                  <a:pt x="4702628" y="0"/>
                </a:lnTo>
                <a:lnTo>
                  <a:pt x="47026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37299F3-DD02-54B1-6BB4-91C46DB4BBE5}"/>
              </a:ext>
            </a:extLst>
          </p:cNvPr>
          <p:cNvGrpSpPr/>
          <p:nvPr/>
        </p:nvGrpSpPr>
        <p:grpSpPr>
          <a:xfrm>
            <a:off x="7416800" y="5308600"/>
            <a:ext cx="3302000" cy="1270000"/>
            <a:chOff x="1773821" y="3053257"/>
            <a:chExt cx="4038600" cy="1368075"/>
          </a:xfrm>
        </p:grpSpPr>
        <p:sp>
          <p:nvSpPr>
            <p:cNvPr id="25" name="Freeform 3">
              <a:extLst>
                <a:ext uri="{FF2B5EF4-FFF2-40B4-BE49-F238E27FC236}">
                  <a16:creationId xmlns:a16="http://schemas.microsoft.com/office/drawing/2014/main" id="{8573F555-150C-7D68-3DD3-36D5A291CA83}"/>
                </a:ext>
              </a:extLst>
            </p:cNvPr>
            <p:cNvSpPr/>
            <p:nvPr/>
          </p:nvSpPr>
          <p:spPr>
            <a:xfrm>
              <a:off x="1773821" y="3053257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D6BC3F7-BC3E-9A9F-EC3F-551FA3F8B374}"/>
                </a:ext>
              </a:extLst>
            </p:cNvPr>
            <p:cNvSpPr txBox="1"/>
            <p:nvPr/>
          </p:nvSpPr>
          <p:spPr>
            <a:xfrm>
              <a:off x="2523373" y="3506302"/>
              <a:ext cx="2372746" cy="5636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D. </a:t>
              </a:r>
              <a:r>
                <a:rPr lang="en-US" sz="2800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miệng</a:t>
              </a:r>
              <a:endParaRPr lang="en-US" sz="28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27" name="y2mate.com - Incorrect sound effect">
            <a:hlinkClick r:id="" action="ppaction://media"/>
            <a:extLst>
              <a:ext uri="{FF2B5EF4-FFF2-40B4-BE49-F238E27FC236}">
                <a16:creationId xmlns:a16="http://schemas.microsoft.com/office/drawing/2014/main" id="{6BCAD940-621B-9A04-18DB-467F5CC6C8F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4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355600" y="533400"/>
            <a:ext cx="312209" cy="312209"/>
          </a:xfrm>
          <a:prstGeom prst="rect">
            <a:avLst/>
          </a:prstGeom>
        </p:spPr>
      </p:pic>
      <p:pic>
        <p:nvPicPr>
          <p:cNvPr id="29" name="y2mate.com - Incorrect sound effect">
            <a:hlinkClick r:id="" action="ppaction://media"/>
            <a:extLst>
              <a:ext uri="{FF2B5EF4-FFF2-40B4-BE49-F238E27FC236}">
                <a16:creationId xmlns:a16="http://schemas.microsoft.com/office/drawing/2014/main" id="{F2C29F15-5669-05E2-D87A-914FCB88CF4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4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312209" y="1041400"/>
            <a:ext cx="312209" cy="312209"/>
          </a:xfrm>
          <a:prstGeom prst="rect">
            <a:avLst/>
          </a:prstGeom>
        </p:spPr>
      </p:pic>
      <p:pic>
        <p:nvPicPr>
          <p:cNvPr id="30" name="Yeah">
            <a:hlinkClick r:id="" action="ppaction://media"/>
            <a:extLst>
              <a:ext uri="{FF2B5EF4-FFF2-40B4-BE49-F238E27FC236}">
                <a16:creationId xmlns:a16="http://schemas.microsoft.com/office/drawing/2014/main" id="{8770FE40-7BBA-BD0E-9E66-55D5F58F92E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406400" y="1447800"/>
            <a:ext cx="312209" cy="312209"/>
          </a:xfrm>
          <a:prstGeom prst="rect">
            <a:avLst/>
          </a:prstGeom>
        </p:spPr>
      </p:pic>
      <p:pic>
        <p:nvPicPr>
          <p:cNvPr id="31" name="y2mate.com - 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id="{855FB686-13B6-80AE-5090-CBBAAC3E8B5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5">
                  <p14:trim end="4696.8125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324909" y="0"/>
            <a:ext cx="324909" cy="324909"/>
          </a:xfrm>
          <a:prstGeom prst="rect">
            <a:avLst/>
          </a:prstGeom>
        </p:spPr>
      </p:pic>
      <p:pic>
        <p:nvPicPr>
          <p:cNvPr id="32" name="Picture 3">
            <a:hlinkClick r:id="" action="ppaction://media"/>
            <a:extLst>
              <a:ext uri="{FF2B5EF4-FFF2-40B4-BE49-F238E27FC236}">
                <a16:creationId xmlns:a16="http://schemas.microsoft.com/office/drawing/2014/main" id="{3FFC5186-3C27-D611-A14D-3A8172D15024}"/>
              </a:ext>
            </a:extLst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6"/>
          <a:srcRect/>
          <a:stretch>
            <a:fillRect/>
          </a:stretch>
        </p:blipFill>
        <p:spPr>
          <a:xfrm>
            <a:off x="10261600" y="228600"/>
            <a:ext cx="1679610" cy="9478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1076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063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1076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4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04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04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421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video>
              <p:cMediaNode vol="100000">
                <p:cTn id="85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0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705" t="-10871" b="-10777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Freeform 2">
            <a:extLst>
              <a:ext uri="{FF2B5EF4-FFF2-40B4-BE49-F238E27FC236}">
                <a16:creationId xmlns:a16="http://schemas.microsoft.com/office/drawing/2014/main" id="{A0C1278A-10CF-4F4F-1ADC-FC28274E67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Freeform 4">
            <a:extLst>
              <a:ext uri="{FF2B5EF4-FFF2-40B4-BE49-F238E27FC236}">
                <a16:creationId xmlns:a16="http://schemas.microsoft.com/office/drawing/2014/main" id="{865E1952-11BF-4BEF-FC13-ED774E21F8E2}"/>
              </a:ext>
            </a:extLst>
          </p:cNvPr>
          <p:cNvSpPr/>
          <p:nvPr/>
        </p:nvSpPr>
        <p:spPr>
          <a:xfrm>
            <a:off x="0" y="0"/>
            <a:ext cx="4631885" cy="320021"/>
          </a:xfrm>
          <a:custGeom>
            <a:avLst/>
            <a:gdLst/>
            <a:ahLst/>
            <a:cxnLst/>
            <a:rect l="l" t="t" r="r" b="b"/>
            <a:pathLst>
              <a:path w="6947827" h="480032">
                <a:moveTo>
                  <a:pt x="0" y="0"/>
                </a:moveTo>
                <a:lnTo>
                  <a:pt x="6947827" y="0"/>
                </a:lnTo>
                <a:lnTo>
                  <a:pt x="6947827" y="480032"/>
                </a:lnTo>
                <a:lnTo>
                  <a:pt x="0" y="4800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Freeform 5">
            <a:extLst>
              <a:ext uri="{FF2B5EF4-FFF2-40B4-BE49-F238E27FC236}">
                <a16:creationId xmlns:a16="http://schemas.microsoft.com/office/drawing/2014/main" id="{D0D95A67-FB00-D6F1-7CC1-5DF70C5D6931}"/>
              </a:ext>
            </a:extLst>
          </p:cNvPr>
          <p:cNvSpPr/>
          <p:nvPr/>
        </p:nvSpPr>
        <p:spPr>
          <a:xfrm>
            <a:off x="7560116" y="6518329"/>
            <a:ext cx="4631885" cy="339671"/>
          </a:xfrm>
          <a:custGeom>
            <a:avLst/>
            <a:gdLst/>
            <a:ahLst/>
            <a:cxnLst/>
            <a:rect l="l" t="t" r="r" b="b"/>
            <a:pathLst>
              <a:path w="6947827" h="509507">
                <a:moveTo>
                  <a:pt x="0" y="0"/>
                </a:moveTo>
                <a:lnTo>
                  <a:pt x="6947827" y="0"/>
                </a:lnTo>
                <a:lnTo>
                  <a:pt x="6947827" y="509507"/>
                </a:lnTo>
                <a:lnTo>
                  <a:pt x="0" y="509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Freeform 6">
            <a:extLst>
              <a:ext uri="{FF2B5EF4-FFF2-40B4-BE49-F238E27FC236}">
                <a16:creationId xmlns:a16="http://schemas.microsoft.com/office/drawing/2014/main" id="{DDB637FC-0CB1-158D-5561-4BFC13AB2EA0}"/>
              </a:ext>
            </a:extLst>
          </p:cNvPr>
          <p:cNvSpPr/>
          <p:nvPr/>
        </p:nvSpPr>
        <p:spPr>
          <a:xfrm>
            <a:off x="1473200" y="533400"/>
            <a:ext cx="9109629" cy="3063113"/>
          </a:xfrm>
          <a:custGeom>
            <a:avLst/>
            <a:gdLst/>
            <a:ahLst/>
            <a:cxnLst/>
            <a:rect l="l" t="t" r="r" b="b"/>
            <a:pathLst>
              <a:path w="13664444" h="4594669">
                <a:moveTo>
                  <a:pt x="0" y="0"/>
                </a:moveTo>
                <a:lnTo>
                  <a:pt x="13664444" y="0"/>
                </a:lnTo>
                <a:lnTo>
                  <a:pt x="13664444" y="4594669"/>
                </a:lnTo>
                <a:lnTo>
                  <a:pt x="0" y="45946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5EEE8F0-6FBB-B84E-8B0D-12DF3F990318}"/>
              </a:ext>
            </a:extLst>
          </p:cNvPr>
          <p:cNvSpPr txBox="1"/>
          <p:nvPr/>
        </p:nvSpPr>
        <p:spPr>
          <a:xfrm>
            <a:off x="2882605" y="1143000"/>
            <a:ext cx="6197600" cy="1641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609630">
              <a:defRPr/>
            </a:pP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quản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dài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khoảng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bao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6FF2DA1-6D98-3EE6-F55A-DD70FB39B2A2}"/>
              </a:ext>
            </a:extLst>
          </p:cNvPr>
          <p:cNvGrpSpPr/>
          <p:nvPr/>
        </p:nvGrpSpPr>
        <p:grpSpPr>
          <a:xfrm>
            <a:off x="7467600" y="5308600"/>
            <a:ext cx="3352800" cy="1270000"/>
            <a:chOff x="1775751" y="4816549"/>
            <a:chExt cx="4038600" cy="1368075"/>
          </a:xfrm>
        </p:grpSpPr>
        <p:sp>
          <p:nvSpPr>
            <p:cNvPr id="38" name="Freeform 3">
              <a:extLst>
                <a:ext uri="{FF2B5EF4-FFF2-40B4-BE49-F238E27FC236}">
                  <a16:creationId xmlns:a16="http://schemas.microsoft.com/office/drawing/2014/main" id="{13DB757C-AB70-B6B5-A49D-AC95B16FBAB2}"/>
                </a:ext>
              </a:extLst>
            </p:cNvPr>
            <p:cNvSpPr/>
            <p:nvPr/>
          </p:nvSpPr>
          <p:spPr>
            <a:xfrm>
              <a:off x="1775751" y="4816549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39BC1B2-0E3B-FBEB-A6AF-C46F4AE76CA2}"/>
                </a:ext>
              </a:extLst>
            </p:cNvPr>
            <p:cNvSpPr txBox="1"/>
            <p:nvPr/>
          </p:nvSpPr>
          <p:spPr>
            <a:xfrm>
              <a:off x="2523373" y="5253184"/>
              <a:ext cx="2372746" cy="5636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D. 35 cm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0AB1E13-A6F2-1E22-4C19-12C1887463BE}"/>
              </a:ext>
            </a:extLst>
          </p:cNvPr>
          <p:cNvGrpSpPr/>
          <p:nvPr/>
        </p:nvGrpSpPr>
        <p:grpSpPr>
          <a:xfrm>
            <a:off x="7416800" y="3784600"/>
            <a:ext cx="3352800" cy="1270000"/>
            <a:chOff x="1775751" y="4816549"/>
            <a:chExt cx="4038600" cy="1368075"/>
          </a:xfrm>
        </p:grpSpPr>
        <p:sp>
          <p:nvSpPr>
            <p:cNvPr id="41" name="Freeform 3">
              <a:extLst>
                <a:ext uri="{FF2B5EF4-FFF2-40B4-BE49-F238E27FC236}">
                  <a16:creationId xmlns:a16="http://schemas.microsoft.com/office/drawing/2014/main" id="{2A095212-E038-AFDD-7945-1D6D8B160CDC}"/>
                </a:ext>
              </a:extLst>
            </p:cNvPr>
            <p:cNvSpPr/>
            <p:nvPr/>
          </p:nvSpPr>
          <p:spPr>
            <a:xfrm>
              <a:off x="1775751" y="4816549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1D964AC-6A17-31AF-5A64-DDC31955F4BC}"/>
                </a:ext>
              </a:extLst>
            </p:cNvPr>
            <p:cNvSpPr txBox="1"/>
            <p:nvPr/>
          </p:nvSpPr>
          <p:spPr>
            <a:xfrm>
              <a:off x="2523373" y="5253184"/>
              <a:ext cx="2372746" cy="5636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C. 30 cm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EF4037D-735A-3655-4D38-C6D31E9EE010}"/>
              </a:ext>
            </a:extLst>
          </p:cNvPr>
          <p:cNvGrpSpPr/>
          <p:nvPr/>
        </p:nvGrpSpPr>
        <p:grpSpPr>
          <a:xfrm>
            <a:off x="609600" y="5410200"/>
            <a:ext cx="3352800" cy="1270000"/>
            <a:chOff x="1775751" y="4816549"/>
            <a:chExt cx="4038600" cy="1368075"/>
          </a:xfrm>
        </p:grpSpPr>
        <p:sp>
          <p:nvSpPr>
            <p:cNvPr id="44" name="Freeform 3">
              <a:extLst>
                <a:ext uri="{FF2B5EF4-FFF2-40B4-BE49-F238E27FC236}">
                  <a16:creationId xmlns:a16="http://schemas.microsoft.com/office/drawing/2014/main" id="{D8A3C72E-6BBE-69B4-EE7B-5136DA8CC252}"/>
                </a:ext>
              </a:extLst>
            </p:cNvPr>
            <p:cNvSpPr/>
            <p:nvPr/>
          </p:nvSpPr>
          <p:spPr>
            <a:xfrm>
              <a:off x="1775751" y="4816549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FA4CA41-D64D-343C-9B16-D607AA6D4EE8}"/>
                </a:ext>
              </a:extLst>
            </p:cNvPr>
            <p:cNvSpPr txBox="1"/>
            <p:nvPr/>
          </p:nvSpPr>
          <p:spPr>
            <a:xfrm>
              <a:off x="2523373" y="5253184"/>
              <a:ext cx="2372746" cy="5636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B. 20 cm</a:t>
              </a:r>
            </a:p>
          </p:txBody>
        </p:sp>
      </p:grpSp>
      <p:sp>
        <p:nvSpPr>
          <p:cNvPr id="46" name="Freeform 2">
            <a:extLst>
              <a:ext uri="{FF2B5EF4-FFF2-40B4-BE49-F238E27FC236}">
                <a16:creationId xmlns:a16="http://schemas.microsoft.com/office/drawing/2014/main" id="{0D02735D-FD9B-9608-A7B2-F561EFD2FFB3}"/>
              </a:ext>
            </a:extLst>
          </p:cNvPr>
          <p:cNvSpPr/>
          <p:nvPr/>
        </p:nvSpPr>
        <p:spPr>
          <a:xfrm>
            <a:off x="4114800" y="3378200"/>
            <a:ext cx="3135086" cy="2743200"/>
          </a:xfrm>
          <a:custGeom>
            <a:avLst/>
            <a:gdLst/>
            <a:ahLst/>
            <a:cxnLst/>
            <a:rect l="l" t="t" r="r" b="b"/>
            <a:pathLst>
              <a:path w="4702629" h="4114800">
                <a:moveTo>
                  <a:pt x="0" y="0"/>
                </a:moveTo>
                <a:lnTo>
                  <a:pt x="4702628" y="0"/>
                </a:lnTo>
                <a:lnTo>
                  <a:pt x="47026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7999321-D37E-2B92-3E4D-E4E75AAF43F0}"/>
              </a:ext>
            </a:extLst>
          </p:cNvPr>
          <p:cNvGrpSpPr/>
          <p:nvPr/>
        </p:nvGrpSpPr>
        <p:grpSpPr>
          <a:xfrm>
            <a:off x="609600" y="3683000"/>
            <a:ext cx="3302000" cy="1270000"/>
            <a:chOff x="1773821" y="3053257"/>
            <a:chExt cx="4038600" cy="1368075"/>
          </a:xfrm>
        </p:grpSpPr>
        <p:sp>
          <p:nvSpPr>
            <p:cNvPr id="48" name="Freeform 3">
              <a:extLst>
                <a:ext uri="{FF2B5EF4-FFF2-40B4-BE49-F238E27FC236}">
                  <a16:creationId xmlns:a16="http://schemas.microsoft.com/office/drawing/2014/main" id="{77E5DB41-F309-CD13-1A89-D16737AF5CB9}"/>
                </a:ext>
              </a:extLst>
            </p:cNvPr>
            <p:cNvSpPr/>
            <p:nvPr/>
          </p:nvSpPr>
          <p:spPr>
            <a:xfrm>
              <a:off x="1773821" y="3053257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AABE36F-2B98-1E85-57FF-F88D656497D5}"/>
                </a:ext>
              </a:extLst>
            </p:cNvPr>
            <p:cNvSpPr txBox="1"/>
            <p:nvPr/>
          </p:nvSpPr>
          <p:spPr>
            <a:xfrm>
              <a:off x="2523373" y="3506302"/>
              <a:ext cx="2372746" cy="5636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A. 25 cm</a:t>
              </a:r>
            </a:p>
          </p:txBody>
        </p:sp>
      </p:grpSp>
      <p:pic>
        <p:nvPicPr>
          <p:cNvPr id="50" name="y2mate.com - Incorrect sound effect">
            <a:hlinkClick r:id="" action="ppaction://media"/>
            <a:extLst>
              <a:ext uri="{FF2B5EF4-FFF2-40B4-BE49-F238E27FC236}">
                <a16:creationId xmlns:a16="http://schemas.microsoft.com/office/drawing/2014/main" id="{74E3D3D5-B1D3-DFC1-F8D3-F5E7C8BB0B8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4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355600" y="533400"/>
            <a:ext cx="312209" cy="312209"/>
          </a:xfrm>
          <a:prstGeom prst="rect">
            <a:avLst/>
          </a:prstGeom>
        </p:spPr>
      </p:pic>
      <p:pic>
        <p:nvPicPr>
          <p:cNvPr id="51" name="y2mate.com - Incorrect sound effect">
            <a:hlinkClick r:id="" action="ppaction://media"/>
            <a:extLst>
              <a:ext uri="{FF2B5EF4-FFF2-40B4-BE49-F238E27FC236}">
                <a16:creationId xmlns:a16="http://schemas.microsoft.com/office/drawing/2014/main" id="{FAACF074-C06F-A29D-1B0E-3AE02EBA73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4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312209" y="1041400"/>
            <a:ext cx="312209" cy="312209"/>
          </a:xfrm>
          <a:prstGeom prst="rect">
            <a:avLst/>
          </a:prstGeom>
        </p:spPr>
      </p:pic>
      <p:pic>
        <p:nvPicPr>
          <p:cNvPr id="52" name="Yeah">
            <a:hlinkClick r:id="" action="ppaction://media"/>
            <a:extLst>
              <a:ext uri="{FF2B5EF4-FFF2-40B4-BE49-F238E27FC236}">
                <a16:creationId xmlns:a16="http://schemas.microsoft.com/office/drawing/2014/main" id="{1CF5B227-59F0-5292-CDDC-F6A7E9C6863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406400" y="1447800"/>
            <a:ext cx="312209" cy="312209"/>
          </a:xfrm>
          <a:prstGeom prst="rect">
            <a:avLst/>
          </a:prstGeom>
        </p:spPr>
      </p:pic>
      <p:pic>
        <p:nvPicPr>
          <p:cNvPr id="53" name="y2mate.com - 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id="{05DDA3E6-3ECF-DE26-920F-614493C802D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5">
                  <p14:trim end="4696.812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324909" y="0"/>
            <a:ext cx="324909" cy="324909"/>
          </a:xfrm>
          <a:prstGeom prst="rect">
            <a:avLst/>
          </a:prstGeom>
        </p:spPr>
      </p:pic>
      <p:pic>
        <p:nvPicPr>
          <p:cNvPr id="54" name="Picture 3">
            <a:hlinkClick r:id="" action="ppaction://media"/>
            <a:extLst>
              <a:ext uri="{FF2B5EF4-FFF2-40B4-BE49-F238E27FC236}">
                <a16:creationId xmlns:a16="http://schemas.microsoft.com/office/drawing/2014/main" id="{BB917BBF-91A7-8BA8-287B-BFD025964A06}"/>
              </a:ext>
            </a:extLst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7"/>
          <a:srcRect/>
          <a:stretch>
            <a:fillRect/>
          </a:stretch>
        </p:blipFill>
        <p:spPr>
          <a:xfrm>
            <a:off x="10261600" y="228600"/>
            <a:ext cx="1679610" cy="9478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0637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076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1076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44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0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0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4214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5" dur="1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video>
              <p:cMediaNode vol="100000">
                <p:cTn id="90" fill="hold" display="0">
                  <p:stCondLst>
                    <p:cond delay="indefinite"/>
                  </p:stCondLst>
                </p:cTn>
                <p:tgtEl>
                  <p:spTgt spid="54"/>
                </p:tgtEl>
              </p:cMediaNode>
            </p:video>
          </p:childTnLst>
        </p:cTn>
      </p:par>
    </p:tnLst>
    <p:bldLst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4631885" cy="320021"/>
          </a:xfrm>
          <a:custGeom>
            <a:avLst/>
            <a:gdLst/>
            <a:ahLst/>
            <a:cxnLst/>
            <a:rect l="l" t="t" r="r" b="b"/>
            <a:pathLst>
              <a:path w="6947827" h="480032">
                <a:moveTo>
                  <a:pt x="0" y="0"/>
                </a:moveTo>
                <a:lnTo>
                  <a:pt x="6947827" y="0"/>
                </a:lnTo>
                <a:lnTo>
                  <a:pt x="6947827" y="480032"/>
                </a:lnTo>
                <a:lnTo>
                  <a:pt x="0" y="4800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7560116" y="6518329"/>
            <a:ext cx="4631885" cy="339671"/>
          </a:xfrm>
          <a:custGeom>
            <a:avLst/>
            <a:gdLst/>
            <a:ahLst/>
            <a:cxnLst/>
            <a:rect l="l" t="t" r="r" b="b"/>
            <a:pathLst>
              <a:path w="6947827" h="509507">
                <a:moveTo>
                  <a:pt x="0" y="0"/>
                </a:moveTo>
                <a:lnTo>
                  <a:pt x="6947827" y="0"/>
                </a:lnTo>
                <a:lnTo>
                  <a:pt x="6947827" y="509507"/>
                </a:lnTo>
                <a:lnTo>
                  <a:pt x="0" y="509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473200" y="533400"/>
            <a:ext cx="9109629" cy="3063113"/>
          </a:xfrm>
          <a:custGeom>
            <a:avLst/>
            <a:gdLst/>
            <a:ahLst/>
            <a:cxnLst/>
            <a:rect l="l" t="t" r="r" b="b"/>
            <a:pathLst>
              <a:path w="13664444" h="4594669">
                <a:moveTo>
                  <a:pt x="0" y="0"/>
                </a:moveTo>
                <a:lnTo>
                  <a:pt x="13664444" y="0"/>
                </a:lnTo>
                <a:lnTo>
                  <a:pt x="13664444" y="4594669"/>
                </a:lnTo>
                <a:lnTo>
                  <a:pt x="0" y="45946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D4E91-7596-B8B7-A249-12A315743A99}"/>
              </a:ext>
            </a:extLst>
          </p:cNvPr>
          <p:cNvSpPr txBox="1"/>
          <p:nvPr/>
        </p:nvSpPr>
        <p:spPr>
          <a:xfrm>
            <a:off x="2967665" y="1185530"/>
            <a:ext cx="6197600" cy="1641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609630">
              <a:defRPr/>
            </a:pP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ống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tiêu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hoá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dài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334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5334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77A31A-3919-6D50-35ED-457D66A6E0A5}"/>
              </a:ext>
            </a:extLst>
          </p:cNvPr>
          <p:cNvGrpSpPr/>
          <p:nvPr/>
        </p:nvGrpSpPr>
        <p:grpSpPr>
          <a:xfrm>
            <a:off x="558800" y="3784600"/>
            <a:ext cx="3352800" cy="1270000"/>
            <a:chOff x="1775751" y="4816549"/>
            <a:chExt cx="4038600" cy="1368075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E8EA7C45-6C80-EFD1-6DE9-74096A08651E}"/>
                </a:ext>
              </a:extLst>
            </p:cNvPr>
            <p:cNvSpPr/>
            <p:nvPr/>
          </p:nvSpPr>
          <p:spPr>
            <a:xfrm>
              <a:off x="1775751" y="4816549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2D908A-6A0B-478E-DFAE-F2C8CBC85A06}"/>
                </a:ext>
              </a:extLst>
            </p:cNvPr>
            <p:cNvSpPr txBox="1"/>
            <p:nvPr/>
          </p:nvSpPr>
          <p:spPr>
            <a:xfrm>
              <a:off x="2523373" y="5253184"/>
              <a:ext cx="2372746" cy="5636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A. </a:t>
              </a:r>
              <a:r>
                <a:rPr lang="en-US" sz="2800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ruột</a:t>
              </a: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già</a:t>
              </a:r>
              <a:endParaRPr lang="en-US" sz="28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26665E4-CDA2-B57E-DBAF-929B6E429619}"/>
              </a:ext>
            </a:extLst>
          </p:cNvPr>
          <p:cNvGrpSpPr/>
          <p:nvPr/>
        </p:nvGrpSpPr>
        <p:grpSpPr>
          <a:xfrm>
            <a:off x="7467600" y="5308600"/>
            <a:ext cx="3352800" cy="1270000"/>
            <a:chOff x="1775751" y="4816549"/>
            <a:chExt cx="4038600" cy="1368075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D2490B2D-2566-53F7-A969-9DC52A0ACD45}"/>
                </a:ext>
              </a:extLst>
            </p:cNvPr>
            <p:cNvSpPr/>
            <p:nvPr/>
          </p:nvSpPr>
          <p:spPr>
            <a:xfrm>
              <a:off x="1775751" y="4816549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ABB540-30DF-FF2C-773D-EEF35068621D}"/>
                </a:ext>
              </a:extLst>
            </p:cNvPr>
            <p:cNvSpPr txBox="1"/>
            <p:nvPr/>
          </p:nvSpPr>
          <p:spPr>
            <a:xfrm>
              <a:off x="2523373" y="5253184"/>
              <a:ext cx="2372746" cy="5636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D. </a:t>
              </a:r>
              <a:r>
                <a:rPr lang="en-US" sz="2800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hậu</a:t>
              </a: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môn</a:t>
              </a:r>
              <a:endParaRPr lang="en-US" sz="28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755804-3515-2F42-25CA-8C919F229060}"/>
              </a:ext>
            </a:extLst>
          </p:cNvPr>
          <p:cNvGrpSpPr/>
          <p:nvPr/>
        </p:nvGrpSpPr>
        <p:grpSpPr>
          <a:xfrm>
            <a:off x="609600" y="5410200"/>
            <a:ext cx="3352800" cy="1270000"/>
            <a:chOff x="1775751" y="4816549"/>
            <a:chExt cx="4038600" cy="1368075"/>
          </a:xfrm>
        </p:grpSpPr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20FED8CB-9E48-5EC0-DE01-D04C0F18A5C4}"/>
                </a:ext>
              </a:extLst>
            </p:cNvPr>
            <p:cNvSpPr/>
            <p:nvPr/>
          </p:nvSpPr>
          <p:spPr>
            <a:xfrm>
              <a:off x="1775751" y="4816549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12DDAC-9A53-5447-C549-97ED81A11282}"/>
                </a:ext>
              </a:extLst>
            </p:cNvPr>
            <p:cNvSpPr txBox="1"/>
            <p:nvPr/>
          </p:nvSpPr>
          <p:spPr>
            <a:xfrm>
              <a:off x="2523373" y="5253184"/>
              <a:ext cx="2372746" cy="5636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B. </a:t>
              </a:r>
              <a:r>
                <a:rPr lang="en-US" sz="2800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dạ</a:t>
              </a: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dày</a:t>
              </a:r>
              <a:endParaRPr lang="en-US" sz="28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23" name="Freeform 2">
            <a:extLst>
              <a:ext uri="{FF2B5EF4-FFF2-40B4-BE49-F238E27FC236}">
                <a16:creationId xmlns:a16="http://schemas.microsoft.com/office/drawing/2014/main" id="{7CB3569F-1E88-AB5F-ECFD-BB55F67774FA}"/>
              </a:ext>
            </a:extLst>
          </p:cNvPr>
          <p:cNvSpPr/>
          <p:nvPr/>
        </p:nvSpPr>
        <p:spPr>
          <a:xfrm>
            <a:off x="4114800" y="3378200"/>
            <a:ext cx="3135086" cy="2743200"/>
          </a:xfrm>
          <a:custGeom>
            <a:avLst/>
            <a:gdLst/>
            <a:ahLst/>
            <a:cxnLst/>
            <a:rect l="l" t="t" r="r" b="b"/>
            <a:pathLst>
              <a:path w="4702629" h="4114800">
                <a:moveTo>
                  <a:pt x="0" y="0"/>
                </a:moveTo>
                <a:lnTo>
                  <a:pt x="4702628" y="0"/>
                </a:lnTo>
                <a:lnTo>
                  <a:pt x="47026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37299F3-DD02-54B1-6BB4-91C46DB4BBE5}"/>
              </a:ext>
            </a:extLst>
          </p:cNvPr>
          <p:cNvGrpSpPr/>
          <p:nvPr/>
        </p:nvGrpSpPr>
        <p:grpSpPr>
          <a:xfrm>
            <a:off x="7416800" y="3733800"/>
            <a:ext cx="3302000" cy="1270000"/>
            <a:chOff x="1773821" y="3053257"/>
            <a:chExt cx="4038600" cy="1368075"/>
          </a:xfrm>
        </p:grpSpPr>
        <p:sp>
          <p:nvSpPr>
            <p:cNvPr id="25" name="Freeform 3">
              <a:extLst>
                <a:ext uri="{FF2B5EF4-FFF2-40B4-BE49-F238E27FC236}">
                  <a16:creationId xmlns:a16="http://schemas.microsoft.com/office/drawing/2014/main" id="{8573F555-150C-7D68-3DD3-36D5A291CA83}"/>
                </a:ext>
              </a:extLst>
            </p:cNvPr>
            <p:cNvSpPr/>
            <p:nvPr/>
          </p:nvSpPr>
          <p:spPr>
            <a:xfrm>
              <a:off x="1773821" y="3053257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2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D6BC3F7-BC3E-9A9F-EC3F-551FA3F8B374}"/>
                </a:ext>
              </a:extLst>
            </p:cNvPr>
            <p:cNvSpPr txBox="1"/>
            <p:nvPr/>
          </p:nvSpPr>
          <p:spPr>
            <a:xfrm>
              <a:off x="2523373" y="3506302"/>
              <a:ext cx="2372746" cy="5636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C. </a:t>
              </a:r>
              <a:r>
                <a:rPr lang="en-US" sz="2800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ruột</a:t>
              </a:r>
              <a:r>
                <a:rPr lang="en-US" sz="2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non</a:t>
              </a:r>
            </a:p>
          </p:txBody>
        </p:sp>
      </p:grpSp>
      <p:pic>
        <p:nvPicPr>
          <p:cNvPr id="27" name="y2mate.com - Incorrect sound effect">
            <a:hlinkClick r:id="" action="ppaction://media"/>
            <a:extLst>
              <a:ext uri="{FF2B5EF4-FFF2-40B4-BE49-F238E27FC236}">
                <a16:creationId xmlns:a16="http://schemas.microsoft.com/office/drawing/2014/main" id="{6BCAD940-621B-9A04-18DB-467F5CC6C8F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4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355600" y="533400"/>
            <a:ext cx="312209" cy="312209"/>
          </a:xfrm>
          <a:prstGeom prst="rect">
            <a:avLst/>
          </a:prstGeom>
        </p:spPr>
      </p:pic>
      <p:pic>
        <p:nvPicPr>
          <p:cNvPr id="29" name="y2mate.com - Incorrect sound effect">
            <a:hlinkClick r:id="" action="ppaction://media"/>
            <a:extLst>
              <a:ext uri="{FF2B5EF4-FFF2-40B4-BE49-F238E27FC236}">
                <a16:creationId xmlns:a16="http://schemas.microsoft.com/office/drawing/2014/main" id="{F2C29F15-5669-05E2-D87A-914FCB88CF4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4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312209" y="1041400"/>
            <a:ext cx="312209" cy="312209"/>
          </a:xfrm>
          <a:prstGeom prst="rect">
            <a:avLst/>
          </a:prstGeom>
        </p:spPr>
      </p:pic>
      <p:pic>
        <p:nvPicPr>
          <p:cNvPr id="30" name="Yeah">
            <a:hlinkClick r:id="" action="ppaction://media"/>
            <a:extLst>
              <a:ext uri="{FF2B5EF4-FFF2-40B4-BE49-F238E27FC236}">
                <a16:creationId xmlns:a16="http://schemas.microsoft.com/office/drawing/2014/main" id="{8770FE40-7BBA-BD0E-9E66-55D5F58F92E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406400" y="1447800"/>
            <a:ext cx="312209" cy="312209"/>
          </a:xfrm>
          <a:prstGeom prst="rect">
            <a:avLst/>
          </a:prstGeom>
        </p:spPr>
      </p:pic>
      <p:pic>
        <p:nvPicPr>
          <p:cNvPr id="31" name="y2mate.com - 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id="{855FB686-13B6-80AE-5090-CBBAAC3E8B5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5">
                  <p14:trim end="4696.8125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324909" y="0"/>
            <a:ext cx="324909" cy="324909"/>
          </a:xfrm>
          <a:prstGeom prst="rect">
            <a:avLst/>
          </a:prstGeom>
        </p:spPr>
      </p:pic>
      <p:pic>
        <p:nvPicPr>
          <p:cNvPr id="32" name="Picture 3">
            <a:hlinkClick r:id="" action="ppaction://media"/>
            <a:extLst>
              <a:ext uri="{FF2B5EF4-FFF2-40B4-BE49-F238E27FC236}">
                <a16:creationId xmlns:a16="http://schemas.microsoft.com/office/drawing/2014/main" id="{3FFC5186-3C27-D611-A14D-3A8172D15024}"/>
              </a:ext>
            </a:extLst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6"/>
          <a:srcRect/>
          <a:stretch>
            <a:fillRect/>
          </a:stretch>
        </p:blipFill>
        <p:spPr>
          <a:xfrm>
            <a:off x="10261600" y="228600"/>
            <a:ext cx="1679610" cy="94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0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063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076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1076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4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04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04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421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video>
              <p:cMediaNode vol="100000">
                <p:cTn id="85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0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E1604A0-388D-4669-8120-2CB102510C07}"/>
              </a:ext>
            </a:extLst>
          </p:cNvPr>
          <p:cNvGrpSpPr/>
          <p:nvPr/>
        </p:nvGrpSpPr>
        <p:grpSpPr>
          <a:xfrm>
            <a:off x="-34413" y="842115"/>
            <a:ext cx="13807833" cy="6236018"/>
            <a:chOff x="-34413" y="842115"/>
            <a:chExt cx="13807833" cy="623601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B66258C-53E6-4BB8-A57A-45F2129868E6}"/>
                </a:ext>
              </a:extLst>
            </p:cNvPr>
            <p:cNvSpPr/>
            <p:nvPr/>
          </p:nvSpPr>
          <p:spPr>
            <a:xfrm>
              <a:off x="0" y="4025492"/>
              <a:ext cx="12260826" cy="2887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9B167EC-669C-433C-81F2-DB88FB637D65}"/>
                </a:ext>
              </a:extLst>
            </p:cNvPr>
            <p:cNvSpPr/>
            <p:nvPr/>
          </p:nvSpPr>
          <p:spPr>
            <a:xfrm>
              <a:off x="-34413" y="842115"/>
              <a:ext cx="12260826" cy="744338"/>
            </a:xfrm>
            <a:prstGeom prst="rect">
              <a:avLst/>
            </a:prstGeom>
            <a:solidFill>
              <a:srgbClr val="E7D2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DB9930-A140-43FB-BE26-9944C63A8FE1}"/>
                </a:ext>
              </a:extLst>
            </p:cNvPr>
            <p:cNvSpPr/>
            <p:nvPr/>
          </p:nvSpPr>
          <p:spPr>
            <a:xfrm>
              <a:off x="-11289" y="2384777"/>
              <a:ext cx="12260826" cy="2887133"/>
            </a:xfrm>
            <a:prstGeom prst="rect">
              <a:avLst/>
            </a:prstGeom>
            <a:solidFill>
              <a:srgbClr val="FFDF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9563BA3-E61F-45DD-9011-6E93ACBFE4E3}"/>
                </a:ext>
              </a:extLst>
            </p:cNvPr>
            <p:cNvGrpSpPr/>
            <p:nvPr/>
          </p:nvGrpSpPr>
          <p:grpSpPr>
            <a:xfrm>
              <a:off x="0" y="5666207"/>
              <a:ext cx="13773420" cy="1411926"/>
              <a:chOff x="0" y="5666207"/>
              <a:chExt cx="13773420" cy="1411926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0ECB906-6F1F-4482-B6CE-B88AAEF480D7}"/>
                  </a:ext>
                </a:extLst>
              </p:cNvPr>
              <p:cNvSpPr/>
              <p:nvPr/>
            </p:nvSpPr>
            <p:spPr>
              <a:xfrm>
                <a:off x="0" y="5684514"/>
                <a:ext cx="12260826" cy="1191793"/>
              </a:xfrm>
              <a:prstGeom prst="rect">
                <a:avLst/>
              </a:prstGeom>
              <a:solidFill>
                <a:srgbClr val="9563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B64ED08-D054-49B3-9617-2A0A6401FDB1}"/>
                  </a:ext>
                </a:extLst>
              </p:cNvPr>
              <p:cNvSpPr/>
              <p:nvPr/>
            </p:nvSpPr>
            <p:spPr>
              <a:xfrm>
                <a:off x="1038578" y="5666207"/>
                <a:ext cx="12734842" cy="1411926"/>
              </a:xfrm>
              <a:custGeom>
                <a:avLst/>
                <a:gdLst>
                  <a:gd name="connsiteX0" fmla="*/ 656399 w 12734842"/>
                  <a:gd name="connsiteY0" fmla="*/ 584944 h 658249"/>
                  <a:gd name="connsiteX1" fmla="*/ 1536932 w 12734842"/>
                  <a:gd name="connsiteY1" fmla="*/ 426899 h 658249"/>
                  <a:gd name="connsiteX2" fmla="*/ 3377021 w 12734842"/>
                  <a:gd name="connsiteY2" fmla="*/ 302721 h 658249"/>
                  <a:gd name="connsiteX3" fmla="*/ 6266977 w 12734842"/>
                  <a:gd name="connsiteY3" fmla="*/ 155966 h 658249"/>
                  <a:gd name="connsiteX4" fmla="*/ 9540755 w 12734842"/>
                  <a:gd name="connsiteY4" fmla="*/ 54366 h 658249"/>
                  <a:gd name="connsiteX5" fmla="*/ 11764666 w 12734842"/>
                  <a:gd name="connsiteY5" fmla="*/ 43077 h 658249"/>
                  <a:gd name="connsiteX6" fmla="*/ 11843688 w 12734842"/>
                  <a:gd name="connsiteY6" fmla="*/ 618810 h 658249"/>
                  <a:gd name="connsiteX7" fmla="*/ 656399 w 12734842"/>
                  <a:gd name="connsiteY7" fmla="*/ 584944 h 65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734842" h="658249">
                    <a:moveTo>
                      <a:pt x="656399" y="584944"/>
                    </a:moveTo>
                    <a:cubicBezTo>
                      <a:pt x="-1061394" y="552959"/>
                      <a:pt x="1083495" y="473936"/>
                      <a:pt x="1536932" y="426899"/>
                    </a:cubicBezTo>
                    <a:cubicBezTo>
                      <a:pt x="1990369" y="379862"/>
                      <a:pt x="3377021" y="302721"/>
                      <a:pt x="3377021" y="302721"/>
                    </a:cubicBezTo>
                    <a:lnTo>
                      <a:pt x="6266977" y="155966"/>
                    </a:lnTo>
                    <a:lnTo>
                      <a:pt x="9540755" y="54366"/>
                    </a:lnTo>
                    <a:cubicBezTo>
                      <a:pt x="10457036" y="35551"/>
                      <a:pt x="11380844" y="-50997"/>
                      <a:pt x="11764666" y="43077"/>
                    </a:cubicBezTo>
                    <a:cubicBezTo>
                      <a:pt x="12148488" y="137151"/>
                      <a:pt x="13695066" y="526618"/>
                      <a:pt x="11843688" y="618810"/>
                    </a:cubicBezTo>
                    <a:cubicBezTo>
                      <a:pt x="9992310" y="711002"/>
                      <a:pt x="2374192" y="616929"/>
                      <a:pt x="656399" y="584944"/>
                    </a:cubicBezTo>
                    <a:close/>
                  </a:path>
                </a:pathLst>
              </a:custGeom>
              <a:solidFill>
                <a:srgbClr val="99CC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33F22C1-E37A-4953-B37E-CC6D0BDEA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2230" y="0"/>
            <a:ext cx="3174426" cy="2631686"/>
          </a:xfrm>
          <a:prstGeom prst="rect">
            <a:avLst/>
          </a:prstGeom>
        </p:spPr>
      </p:pic>
      <p:pic>
        <p:nvPicPr>
          <p:cNvPr id="7" name="Picture 6" descr="A group of dolls&#10;&#10;Description automatically generated with medium confidence">
            <a:extLst>
              <a:ext uri="{FF2B5EF4-FFF2-40B4-BE49-F238E27FC236}">
                <a16:creationId xmlns:a16="http://schemas.microsoft.com/office/drawing/2014/main" id="{9EF70662-DC11-45C0-9732-D510A2738A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0" t="30214" b="34259"/>
          <a:stretch/>
        </p:blipFill>
        <p:spPr>
          <a:xfrm>
            <a:off x="3613996" y="4242267"/>
            <a:ext cx="3414074" cy="2557815"/>
          </a:xfrm>
          <a:prstGeom prst="rect">
            <a:avLst/>
          </a:prstGeom>
        </p:spPr>
      </p:pic>
      <p:pic>
        <p:nvPicPr>
          <p:cNvPr id="1026" name="Picture 2" descr="Lightning Bolt Yellow - Free vector graphic on Pixabay">
            <a:extLst>
              <a:ext uri="{FF2B5EF4-FFF2-40B4-BE49-F238E27FC236}">
                <a16:creationId xmlns:a16="http://schemas.microsoft.com/office/drawing/2014/main" id="{4DF38C6B-FEA6-4FDC-AACA-224DB91DB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0700">
            <a:off x="1254760" y="4052138"/>
            <a:ext cx="500349" cy="54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A group of dolls&#10;&#10;Description automatically generated with medium confidence">
            <a:extLst>
              <a:ext uri="{FF2B5EF4-FFF2-40B4-BE49-F238E27FC236}">
                <a16:creationId xmlns:a16="http://schemas.microsoft.com/office/drawing/2014/main" id="{DA79A527-55A2-4687-958D-08FAC67AAA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73" b="69740"/>
          <a:stretch/>
        </p:blipFill>
        <p:spPr>
          <a:xfrm>
            <a:off x="-98565" y="4480951"/>
            <a:ext cx="3810338" cy="2337438"/>
          </a:xfrm>
          <a:prstGeom prst="rect">
            <a:avLst/>
          </a:prstGeom>
        </p:spPr>
      </p:pic>
      <p:pic>
        <p:nvPicPr>
          <p:cNvPr id="22" name="Picture 2" descr="Lightning Bolt Yellow - Free vector graphic on Pixabay">
            <a:extLst>
              <a:ext uri="{FF2B5EF4-FFF2-40B4-BE49-F238E27FC236}">
                <a16:creationId xmlns:a16="http://schemas.microsoft.com/office/drawing/2014/main" id="{C7F79A80-7643-4370-8B5A-03463D59E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0700">
            <a:off x="3231339" y="4104413"/>
            <a:ext cx="500349" cy="54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Lightning Bolt Yellow - Free vector graphic on Pixabay">
            <a:extLst>
              <a:ext uri="{FF2B5EF4-FFF2-40B4-BE49-F238E27FC236}">
                <a16:creationId xmlns:a16="http://schemas.microsoft.com/office/drawing/2014/main" id="{A2137291-9F50-428D-9361-C2E97589B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0700">
            <a:off x="4921384" y="4168021"/>
            <a:ext cx="500349" cy="54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FDBFBE6-AF7E-4504-B78D-0A2A32FADF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820" y="4272401"/>
            <a:ext cx="6722615" cy="28361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00C788-776B-490B-A57E-15B79475D2C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77" b="46308" l="3784" r="34459">
                        <a14:foregroundMark x1="12162" y1="45692" x2="12162" y2="45692"/>
                        <a14:foregroundMark x1="33108" y1="16769" x2="33108" y2="16769"/>
                        <a14:foregroundMark x1="33243" y1="17385" x2="33243" y2="17385"/>
                        <a14:foregroundMark x1="34459" y1="17385" x2="34459" y2="17385"/>
                      </a14:backgroundRemoval>
                    </a14:imgEffect>
                  </a14:imgLayer>
                </a14:imgProps>
              </a:ext>
            </a:extLst>
          </a:blip>
          <a:srcRect r="62072" b="48507"/>
          <a:stretch/>
        </p:blipFill>
        <p:spPr>
          <a:xfrm>
            <a:off x="7185002" y="234719"/>
            <a:ext cx="1547228" cy="1845118"/>
          </a:xfrm>
          <a:prstGeom prst="rect">
            <a:avLst/>
          </a:prstGeom>
        </p:spPr>
      </p:pic>
      <p:pic>
        <p:nvPicPr>
          <p:cNvPr id="12" name="Picture 11" descr="A picture containing clipart&#10;&#10;Description automatically generated">
            <a:extLst>
              <a:ext uri="{FF2B5EF4-FFF2-40B4-BE49-F238E27FC236}">
                <a16:creationId xmlns:a16="http://schemas.microsoft.com/office/drawing/2014/main" id="{7B9E2109-EB62-40D9-AD20-5B4C9AB7C1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806" y="2753995"/>
            <a:ext cx="3144754" cy="418370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9E3DD16-EFFF-45A5-B153-E78C46E01F49}"/>
              </a:ext>
            </a:extLst>
          </p:cNvPr>
          <p:cNvGrpSpPr/>
          <p:nvPr/>
        </p:nvGrpSpPr>
        <p:grpSpPr>
          <a:xfrm>
            <a:off x="908519" y="1977998"/>
            <a:ext cx="7907056" cy="1717384"/>
            <a:chOff x="908519" y="1977998"/>
            <a:chExt cx="7907056" cy="171738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B10CCE0-978E-4B58-BA76-FE64336E768E}"/>
                </a:ext>
              </a:extLst>
            </p:cNvPr>
            <p:cNvGrpSpPr/>
            <p:nvPr/>
          </p:nvGrpSpPr>
          <p:grpSpPr>
            <a:xfrm>
              <a:off x="908519" y="1977998"/>
              <a:ext cx="7907056" cy="1717384"/>
              <a:chOff x="4536486" y="-2629723"/>
              <a:chExt cx="7907056" cy="2066118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AB1DA8CB-E58A-40B3-9A5A-0D49B0F6B13F}"/>
                  </a:ext>
                </a:extLst>
              </p:cNvPr>
              <p:cNvSpPr/>
              <p:nvPr/>
            </p:nvSpPr>
            <p:spPr>
              <a:xfrm>
                <a:off x="4536486" y="-2629723"/>
                <a:ext cx="7907056" cy="2066118"/>
              </a:xfrm>
              <a:prstGeom prst="roundRect">
                <a:avLst/>
              </a:prstGeom>
              <a:solidFill>
                <a:srgbClr val="9ADCF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3BF7F5CB-C25E-4DC4-8B94-53B8CC12D60E}"/>
                  </a:ext>
                </a:extLst>
              </p:cNvPr>
              <p:cNvSpPr/>
              <p:nvPr/>
            </p:nvSpPr>
            <p:spPr>
              <a:xfrm>
                <a:off x="4670527" y="-2431793"/>
                <a:ext cx="7589520" cy="1670258"/>
              </a:xfrm>
              <a:prstGeom prst="roundRect">
                <a:avLst/>
              </a:prstGeom>
              <a:solidFill>
                <a:schemeClr val="bg1"/>
              </a:solidFill>
              <a:ln w="76200">
                <a:solidFill>
                  <a:srgbClr val="0DA9FF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EA463E5-D11C-4176-80F8-E66AD7C68B14}"/>
                </a:ext>
              </a:extLst>
            </p:cNvPr>
            <p:cNvSpPr txBox="1"/>
            <p:nvPr/>
          </p:nvSpPr>
          <p:spPr>
            <a:xfrm>
              <a:off x="1327355" y="2430835"/>
              <a:ext cx="69570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kể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nhanh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tên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món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ăn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A80EC49-36E4-B221-3A91-AA55E73353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81220"/>
            <a:ext cx="8425402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10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4631885" cy="320021"/>
          </a:xfrm>
          <a:custGeom>
            <a:avLst/>
            <a:gdLst/>
            <a:ahLst/>
            <a:cxnLst/>
            <a:rect l="l" t="t" r="r" b="b"/>
            <a:pathLst>
              <a:path w="6947827" h="480032">
                <a:moveTo>
                  <a:pt x="0" y="0"/>
                </a:moveTo>
                <a:lnTo>
                  <a:pt x="6947827" y="0"/>
                </a:lnTo>
                <a:lnTo>
                  <a:pt x="6947827" y="480032"/>
                </a:lnTo>
                <a:lnTo>
                  <a:pt x="0" y="4800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7560116" y="6518329"/>
            <a:ext cx="4631885" cy="339671"/>
          </a:xfrm>
          <a:custGeom>
            <a:avLst/>
            <a:gdLst/>
            <a:ahLst/>
            <a:cxnLst/>
            <a:rect l="l" t="t" r="r" b="b"/>
            <a:pathLst>
              <a:path w="6947827" h="509507">
                <a:moveTo>
                  <a:pt x="0" y="0"/>
                </a:moveTo>
                <a:lnTo>
                  <a:pt x="6947827" y="0"/>
                </a:lnTo>
                <a:lnTo>
                  <a:pt x="6947827" y="509507"/>
                </a:lnTo>
                <a:lnTo>
                  <a:pt x="0" y="509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473200" y="533400"/>
            <a:ext cx="9109629" cy="3063113"/>
          </a:xfrm>
          <a:custGeom>
            <a:avLst/>
            <a:gdLst/>
            <a:ahLst/>
            <a:cxnLst/>
            <a:rect l="l" t="t" r="r" b="b"/>
            <a:pathLst>
              <a:path w="13664444" h="4594669">
                <a:moveTo>
                  <a:pt x="0" y="0"/>
                </a:moveTo>
                <a:lnTo>
                  <a:pt x="13664444" y="0"/>
                </a:lnTo>
                <a:lnTo>
                  <a:pt x="13664444" y="4594669"/>
                </a:lnTo>
                <a:lnTo>
                  <a:pt x="0" y="45946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D4E91-7596-B8B7-A249-12A315743A99}"/>
              </a:ext>
            </a:extLst>
          </p:cNvPr>
          <p:cNvSpPr txBox="1"/>
          <p:nvPr/>
        </p:nvSpPr>
        <p:spPr>
          <a:xfrm>
            <a:off x="2606157" y="845288"/>
            <a:ext cx="744160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609630">
              <a:defRPr/>
            </a:pP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Miệng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quản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dạ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dày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ruột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non, </a:t>
            </a: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ruột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già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hậu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môn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nối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4400" dirty="0">
                <a:solidFill>
                  <a:srgbClr val="15F4F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77A31A-3919-6D50-35ED-457D66A6E0A5}"/>
              </a:ext>
            </a:extLst>
          </p:cNvPr>
          <p:cNvGrpSpPr/>
          <p:nvPr/>
        </p:nvGrpSpPr>
        <p:grpSpPr>
          <a:xfrm>
            <a:off x="457200" y="3784600"/>
            <a:ext cx="3455582" cy="1270000"/>
            <a:chOff x="1775751" y="4816549"/>
            <a:chExt cx="4162405" cy="1368075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E8EA7C45-6C80-EFD1-6DE9-74096A08651E}"/>
                </a:ext>
              </a:extLst>
            </p:cNvPr>
            <p:cNvSpPr/>
            <p:nvPr/>
          </p:nvSpPr>
          <p:spPr>
            <a:xfrm>
              <a:off x="1775751" y="4816549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16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2D908A-6A0B-478E-DFAE-F2C8CBC85A06}"/>
                </a:ext>
              </a:extLst>
            </p:cNvPr>
            <p:cNvSpPr txBox="1"/>
            <p:nvPr/>
          </p:nvSpPr>
          <p:spPr>
            <a:xfrm>
              <a:off x="2523373" y="5253184"/>
              <a:ext cx="3414783" cy="4530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133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A. </a:t>
              </a:r>
              <a:r>
                <a:rPr lang="en-US" sz="2133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Tuyến</a:t>
              </a:r>
              <a:r>
                <a:rPr lang="en-US" sz="2133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133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tiêu</a:t>
              </a:r>
              <a:r>
                <a:rPr lang="en-US" sz="2133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133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hoá</a:t>
              </a:r>
              <a:endParaRPr lang="en-US" sz="2133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26665E4-CDA2-B57E-DBAF-929B6E429619}"/>
              </a:ext>
            </a:extLst>
          </p:cNvPr>
          <p:cNvGrpSpPr/>
          <p:nvPr/>
        </p:nvGrpSpPr>
        <p:grpSpPr>
          <a:xfrm>
            <a:off x="7416800" y="3784600"/>
            <a:ext cx="3352800" cy="1270000"/>
            <a:chOff x="1775751" y="4816549"/>
            <a:chExt cx="4038600" cy="1368075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D2490B2D-2566-53F7-A969-9DC52A0ACD45}"/>
                </a:ext>
              </a:extLst>
            </p:cNvPr>
            <p:cNvSpPr/>
            <p:nvPr/>
          </p:nvSpPr>
          <p:spPr>
            <a:xfrm>
              <a:off x="1775751" y="4816549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16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ABB540-30DF-FF2C-773D-EEF35068621D}"/>
                </a:ext>
              </a:extLst>
            </p:cNvPr>
            <p:cNvSpPr txBox="1"/>
            <p:nvPr/>
          </p:nvSpPr>
          <p:spPr>
            <a:xfrm>
              <a:off x="2523373" y="5253184"/>
              <a:ext cx="3189942" cy="4530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133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C. </a:t>
              </a:r>
              <a:r>
                <a:rPr lang="en-US" sz="2133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Cơ</a:t>
              </a:r>
              <a:r>
                <a:rPr lang="en-US" sz="2133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133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quan</a:t>
              </a:r>
              <a:r>
                <a:rPr lang="en-US" sz="2133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133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tiêu</a:t>
              </a:r>
              <a:r>
                <a:rPr lang="en-US" sz="2133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133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hoá</a:t>
              </a:r>
              <a:endParaRPr lang="en-US" sz="2133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755804-3515-2F42-25CA-8C919F229060}"/>
              </a:ext>
            </a:extLst>
          </p:cNvPr>
          <p:cNvGrpSpPr/>
          <p:nvPr/>
        </p:nvGrpSpPr>
        <p:grpSpPr>
          <a:xfrm>
            <a:off x="7366000" y="5410200"/>
            <a:ext cx="3352800" cy="1270000"/>
            <a:chOff x="1775751" y="4816549"/>
            <a:chExt cx="4038600" cy="1368075"/>
          </a:xfrm>
        </p:grpSpPr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20FED8CB-9E48-5EC0-DE01-D04C0F18A5C4}"/>
                </a:ext>
              </a:extLst>
            </p:cNvPr>
            <p:cNvSpPr/>
            <p:nvPr/>
          </p:nvSpPr>
          <p:spPr>
            <a:xfrm>
              <a:off x="1775751" y="4816549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16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12DDAC-9A53-5447-C549-97ED81A11282}"/>
                </a:ext>
              </a:extLst>
            </p:cNvPr>
            <p:cNvSpPr txBox="1"/>
            <p:nvPr/>
          </p:nvSpPr>
          <p:spPr>
            <a:xfrm>
              <a:off x="2523373" y="5253184"/>
              <a:ext cx="2372746" cy="4530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133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D. </a:t>
              </a:r>
              <a:r>
                <a:rPr lang="en-US" sz="2133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Hệ</a:t>
              </a:r>
              <a:r>
                <a:rPr lang="en-US" sz="2133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133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tiêu</a:t>
              </a:r>
              <a:r>
                <a:rPr lang="en-US" sz="2133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133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hoá</a:t>
              </a:r>
              <a:endParaRPr lang="en-US" sz="2133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23" name="Freeform 2">
            <a:extLst>
              <a:ext uri="{FF2B5EF4-FFF2-40B4-BE49-F238E27FC236}">
                <a16:creationId xmlns:a16="http://schemas.microsoft.com/office/drawing/2014/main" id="{7CB3569F-1E88-AB5F-ECFD-BB55F67774FA}"/>
              </a:ext>
            </a:extLst>
          </p:cNvPr>
          <p:cNvSpPr/>
          <p:nvPr/>
        </p:nvSpPr>
        <p:spPr>
          <a:xfrm>
            <a:off x="4114800" y="3378200"/>
            <a:ext cx="3135086" cy="2743200"/>
          </a:xfrm>
          <a:custGeom>
            <a:avLst/>
            <a:gdLst/>
            <a:ahLst/>
            <a:cxnLst/>
            <a:rect l="l" t="t" r="r" b="b"/>
            <a:pathLst>
              <a:path w="4702629" h="4114800">
                <a:moveTo>
                  <a:pt x="0" y="0"/>
                </a:moveTo>
                <a:lnTo>
                  <a:pt x="4702628" y="0"/>
                </a:lnTo>
                <a:lnTo>
                  <a:pt x="47026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37299F3-DD02-54B1-6BB4-91C46DB4BBE5}"/>
              </a:ext>
            </a:extLst>
          </p:cNvPr>
          <p:cNvGrpSpPr/>
          <p:nvPr/>
        </p:nvGrpSpPr>
        <p:grpSpPr>
          <a:xfrm>
            <a:off x="406400" y="5410200"/>
            <a:ext cx="3302000" cy="1270000"/>
            <a:chOff x="1773821" y="3053257"/>
            <a:chExt cx="4038600" cy="1368075"/>
          </a:xfrm>
        </p:grpSpPr>
        <p:sp>
          <p:nvSpPr>
            <p:cNvPr id="25" name="Freeform 3">
              <a:extLst>
                <a:ext uri="{FF2B5EF4-FFF2-40B4-BE49-F238E27FC236}">
                  <a16:creationId xmlns:a16="http://schemas.microsoft.com/office/drawing/2014/main" id="{8573F555-150C-7D68-3DD3-36D5A291CA83}"/>
                </a:ext>
              </a:extLst>
            </p:cNvPr>
            <p:cNvSpPr/>
            <p:nvPr/>
          </p:nvSpPr>
          <p:spPr>
            <a:xfrm>
              <a:off x="1773821" y="3053257"/>
              <a:ext cx="4038600" cy="1368075"/>
            </a:xfrm>
            <a:custGeom>
              <a:avLst/>
              <a:gdLst/>
              <a:ahLst/>
              <a:cxnLst/>
              <a:rect l="l" t="t" r="r" b="b"/>
              <a:pathLst>
                <a:path w="16230600" h="5498116">
                  <a:moveTo>
                    <a:pt x="0" y="0"/>
                  </a:moveTo>
                  <a:lnTo>
                    <a:pt x="16230600" y="0"/>
                  </a:lnTo>
                  <a:lnTo>
                    <a:pt x="16230600" y="5498116"/>
                  </a:lnTo>
                  <a:lnTo>
                    <a:pt x="0" y="5498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pPr defTabSz="609630">
                <a:defRPr/>
              </a:pPr>
              <a:endParaRPr lang="en-US" sz="16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D6BC3F7-BC3E-9A9F-EC3F-551FA3F8B374}"/>
                </a:ext>
              </a:extLst>
            </p:cNvPr>
            <p:cNvSpPr txBox="1"/>
            <p:nvPr/>
          </p:nvSpPr>
          <p:spPr>
            <a:xfrm>
              <a:off x="2523373" y="3506302"/>
              <a:ext cx="2372746" cy="4530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09630">
                <a:defRPr/>
              </a:pPr>
              <a:r>
                <a:rPr lang="en-US" sz="2133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B. </a:t>
              </a:r>
              <a:r>
                <a:rPr lang="en-US" sz="2133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Ống</a:t>
              </a:r>
              <a:r>
                <a:rPr lang="en-US" sz="2133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133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tiêu</a:t>
              </a:r>
              <a:r>
                <a:rPr lang="en-US" sz="2133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133" dirty="0" err="1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hoá</a:t>
              </a:r>
              <a:endParaRPr lang="en-US" sz="2133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27" name="y2mate.com - Incorrect sound effect">
            <a:hlinkClick r:id="" action="ppaction://media"/>
            <a:extLst>
              <a:ext uri="{FF2B5EF4-FFF2-40B4-BE49-F238E27FC236}">
                <a16:creationId xmlns:a16="http://schemas.microsoft.com/office/drawing/2014/main" id="{6BCAD940-621B-9A04-18DB-467F5CC6C8F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4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355600" y="533400"/>
            <a:ext cx="312209" cy="312209"/>
          </a:xfrm>
          <a:prstGeom prst="rect">
            <a:avLst/>
          </a:prstGeom>
        </p:spPr>
      </p:pic>
      <p:pic>
        <p:nvPicPr>
          <p:cNvPr id="29" name="y2mate.com - Incorrect sound effect">
            <a:hlinkClick r:id="" action="ppaction://media"/>
            <a:extLst>
              <a:ext uri="{FF2B5EF4-FFF2-40B4-BE49-F238E27FC236}">
                <a16:creationId xmlns:a16="http://schemas.microsoft.com/office/drawing/2014/main" id="{F2C29F15-5669-05E2-D87A-914FCB88CF4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4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312209" y="1041400"/>
            <a:ext cx="312209" cy="312209"/>
          </a:xfrm>
          <a:prstGeom prst="rect">
            <a:avLst/>
          </a:prstGeom>
        </p:spPr>
      </p:pic>
      <p:pic>
        <p:nvPicPr>
          <p:cNvPr id="30" name="Yeah">
            <a:hlinkClick r:id="" action="ppaction://media"/>
            <a:extLst>
              <a:ext uri="{FF2B5EF4-FFF2-40B4-BE49-F238E27FC236}">
                <a16:creationId xmlns:a16="http://schemas.microsoft.com/office/drawing/2014/main" id="{8770FE40-7BBA-BD0E-9E66-55D5F58F92E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406400" y="1447800"/>
            <a:ext cx="312209" cy="312209"/>
          </a:xfrm>
          <a:prstGeom prst="rect">
            <a:avLst/>
          </a:prstGeom>
        </p:spPr>
      </p:pic>
      <p:pic>
        <p:nvPicPr>
          <p:cNvPr id="31" name="y2mate.com - 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id="{855FB686-13B6-80AE-5090-CBBAAC3E8B5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5">
                  <p14:trim end="4696.8125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324909" y="0"/>
            <a:ext cx="324909" cy="324909"/>
          </a:xfrm>
          <a:prstGeom prst="rect">
            <a:avLst/>
          </a:prstGeom>
        </p:spPr>
      </p:pic>
      <p:pic>
        <p:nvPicPr>
          <p:cNvPr id="32" name="Picture 3">
            <a:hlinkClick r:id="" action="ppaction://media"/>
            <a:extLst>
              <a:ext uri="{FF2B5EF4-FFF2-40B4-BE49-F238E27FC236}">
                <a16:creationId xmlns:a16="http://schemas.microsoft.com/office/drawing/2014/main" id="{3FFC5186-3C27-D611-A14D-3A8172D15024}"/>
              </a:ext>
            </a:extLst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6"/>
          <a:srcRect/>
          <a:stretch>
            <a:fillRect/>
          </a:stretch>
        </p:blipFill>
        <p:spPr>
          <a:xfrm>
            <a:off x="10261600" y="228600"/>
            <a:ext cx="1679610" cy="94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061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063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076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1076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4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04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04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421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video>
              <p:cMediaNode vol="100000">
                <p:cTn id="85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0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E328F642-3FB4-45AD-9CEB-91582DA9D5FC}"/>
              </a:ext>
            </a:extLst>
          </p:cNvPr>
          <p:cNvSpPr/>
          <p:nvPr/>
        </p:nvSpPr>
        <p:spPr>
          <a:xfrm>
            <a:off x="1937263" y="2321672"/>
            <a:ext cx="8451338" cy="309753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vi-VN" sz="4000" i="1" dirty="0">
                <a:latin typeface="Calibri" panose="020F0502020204030204" pitchFamily="34" charset="0"/>
                <a:cs typeface="Calibri" panose="020F0502020204030204" pitchFamily="34" charset="0"/>
              </a:rPr>
              <a:t>Ôn kĩ và viết các bộ phận của cơ quan tiêu hóa vào vở.</a:t>
            </a:r>
            <a:endParaRPr lang="en-US" sz="40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4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40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Chuẩn</a:t>
            </a:r>
            <a:r>
              <a:rPr lang="en-US" sz="4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4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tiết sau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0379B3-02CF-46E4-8F61-2AA3016A4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015" y="112000"/>
            <a:ext cx="3779848" cy="292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370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1DB5263-9CA8-4B01-B087-93217F98B891}"/>
              </a:ext>
            </a:extLst>
          </p:cNvPr>
          <p:cNvGrpSpPr/>
          <p:nvPr/>
        </p:nvGrpSpPr>
        <p:grpSpPr>
          <a:xfrm>
            <a:off x="617981" y="4127022"/>
            <a:ext cx="2863524" cy="2199367"/>
            <a:chOff x="5817379" y="1082698"/>
            <a:chExt cx="2468320" cy="1941239"/>
          </a:xfrm>
          <a:effectLst>
            <a:outerShdw blurRad="50800" dist="76200" dir="4200000" sx="107000" sy="107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0E71D9D-61EF-47A9-9A3F-8D9049B5E0A7}"/>
                </a:ext>
              </a:extLst>
            </p:cNvPr>
            <p:cNvSpPr/>
            <p:nvPr/>
          </p:nvSpPr>
          <p:spPr>
            <a:xfrm>
              <a:off x="5919537" y="1219200"/>
              <a:ext cx="2261937" cy="1804737"/>
            </a:xfrm>
            <a:prstGeom prst="rect">
              <a:avLst/>
            </a:prstGeom>
            <a:solidFill>
              <a:srgbClr val="F1F1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B0F4031-7075-4A14-B26B-6A0BAE173EC5}"/>
                </a:ext>
              </a:extLst>
            </p:cNvPr>
            <p:cNvCxnSpPr>
              <a:cxnSpLocks/>
              <a:stCxn id="3" idx="0"/>
              <a:endCxn id="3" idx="2"/>
            </p:cNvCxnSpPr>
            <p:nvPr/>
          </p:nvCxnSpPr>
          <p:spPr>
            <a:xfrm>
              <a:off x="7050506" y="1219200"/>
              <a:ext cx="0" cy="1804737"/>
            </a:xfrm>
            <a:prstGeom prst="line">
              <a:avLst/>
            </a:prstGeom>
            <a:ln w="19050">
              <a:solidFill>
                <a:srgbClr val="978A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8340EC8-1007-4A3B-8D78-11A077730155}"/>
                </a:ext>
              </a:extLst>
            </p:cNvPr>
            <p:cNvCxnSpPr>
              <a:cxnSpLocks/>
            </p:cNvCxnSpPr>
            <p:nvPr/>
          </p:nvCxnSpPr>
          <p:spPr>
            <a:xfrm>
              <a:off x="6448927" y="1219200"/>
              <a:ext cx="0" cy="1804737"/>
            </a:xfrm>
            <a:prstGeom prst="line">
              <a:avLst/>
            </a:prstGeom>
            <a:ln w="19050">
              <a:solidFill>
                <a:srgbClr val="978A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C22C4E7-F0D5-438C-9413-6E51EA01D982}"/>
                </a:ext>
              </a:extLst>
            </p:cNvPr>
            <p:cNvSpPr/>
            <p:nvPr/>
          </p:nvSpPr>
          <p:spPr>
            <a:xfrm>
              <a:off x="5817379" y="1082698"/>
              <a:ext cx="2468320" cy="1365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149737E-DBA3-447B-9244-E7221B307E55}"/>
                </a:ext>
              </a:extLst>
            </p:cNvPr>
            <p:cNvCxnSpPr>
              <a:cxnSpLocks/>
            </p:cNvCxnSpPr>
            <p:nvPr/>
          </p:nvCxnSpPr>
          <p:spPr>
            <a:xfrm>
              <a:off x="7644064" y="1692442"/>
              <a:ext cx="0" cy="1331495"/>
            </a:xfrm>
            <a:prstGeom prst="line">
              <a:avLst/>
            </a:prstGeom>
            <a:ln w="19050">
              <a:solidFill>
                <a:srgbClr val="978A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805DEB6-6D27-4672-88CF-B06D7134C78E}"/>
                </a:ext>
              </a:extLst>
            </p:cNvPr>
            <p:cNvCxnSpPr>
              <a:cxnSpLocks/>
            </p:cNvCxnSpPr>
            <p:nvPr/>
          </p:nvCxnSpPr>
          <p:spPr>
            <a:xfrm>
              <a:off x="5919537" y="1219200"/>
              <a:ext cx="2261937" cy="0"/>
            </a:xfrm>
            <a:prstGeom prst="line">
              <a:avLst/>
            </a:prstGeom>
            <a:ln w="28575">
              <a:solidFill>
                <a:srgbClr val="978A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FDF4F91-495A-4C8B-8E45-810793CC3812}"/>
                </a:ext>
              </a:extLst>
            </p:cNvPr>
            <p:cNvCxnSpPr>
              <a:cxnSpLocks/>
            </p:cNvCxnSpPr>
            <p:nvPr/>
          </p:nvCxnSpPr>
          <p:spPr>
            <a:xfrm>
              <a:off x="7050506" y="1692442"/>
              <a:ext cx="1130968" cy="0"/>
            </a:xfrm>
            <a:prstGeom prst="line">
              <a:avLst/>
            </a:prstGeom>
            <a:ln w="28575">
              <a:solidFill>
                <a:srgbClr val="978A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20DE561-B5B3-42CA-8638-77BDAF40DFF3}"/>
                </a:ext>
              </a:extLst>
            </p:cNvPr>
            <p:cNvSpPr/>
            <p:nvPr/>
          </p:nvSpPr>
          <p:spPr>
            <a:xfrm>
              <a:off x="7606366" y="1399675"/>
              <a:ext cx="45719" cy="112292"/>
            </a:xfrm>
            <a:prstGeom prst="ellipse">
              <a:avLst/>
            </a:prstGeom>
            <a:solidFill>
              <a:srgbClr val="978A88"/>
            </a:solidFill>
            <a:ln>
              <a:solidFill>
                <a:srgbClr val="978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848D3C4-48DF-4730-8572-17C78CE1E348}"/>
                </a:ext>
              </a:extLst>
            </p:cNvPr>
            <p:cNvSpPr/>
            <p:nvPr/>
          </p:nvSpPr>
          <p:spPr>
            <a:xfrm>
              <a:off x="6503751" y="2065423"/>
              <a:ext cx="45719" cy="112292"/>
            </a:xfrm>
            <a:prstGeom prst="ellipse">
              <a:avLst/>
            </a:prstGeom>
            <a:solidFill>
              <a:srgbClr val="978A88"/>
            </a:solidFill>
            <a:ln>
              <a:solidFill>
                <a:srgbClr val="978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49CF0D7-1083-4F23-AF22-408917FF28A5}"/>
                </a:ext>
              </a:extLst>
            </p:cNvPr>
            <p:cNvSpPr/>
            <p:nvPr/>
          </p:nvSpPr>
          <p:spPr>
            <a:xfrm>
              <a:off x="6348385" y="2065423"/>
              <a:ext cx="45719" cy="112292"/>
            </a:xfrm>
            <a:prstGeom prst="ellipse">
              <a:avLst/>
            </a:prstGeom>
            <a:solidFill>
              <a:srgbClr val="978A88"/>
            </a:solidFill>
            <a:ln>
              <a:solidFill>
                <a:srgbClr val="978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9613372-6673-458B-AA89-9B572083F935}"/>
                </a:ext>
              </a:extLst>
            </p:cNvPr>
            <p:cNvSpPr/>
            <p:nvPr/>
          </p:nvSpPr>
          <p:spPr>
            <a:xfrm>
              <a:off x="7698083" y="2245898"/>
              <a:ext cx="45719" cy="112292"/>
            </a:xfrm>
            <a:prstGeom prst="ellipse">
              <a:avLst/>
            </a:prstGeom>
            <a:solidFill>
              <a:srgbClr val="978A88"/>
            </a:solidFill>
            <a:ln>
              <a:solidFill>
                <a:srgbClr val="978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05D816C-76DE-4BEA-A487-57E2F24E38FE}"/>
                </a:ext>
              </a:extLst>
            </p:cNvPr>
            <p:cNvSpPr/>
            <p:nvPr/>
          </p:nvSpPr>
          <p:spPr>
            <a:xfrm>
              <a:off x="7542717" y="2245898"/>
              <a:ext cx="45719" cy="112292"/>
            </a:xfrm>
            <a:prstGeom prst="ellipse">
              <a:avLst/>
            </a:prstGeom>
            <a:solidFill>
              <a:srgbClr val="978A88"/>
            </a:solidFill>
            <a:ln>
              <a:solidFill>
                <a:srgbClr val="978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5" name="Picture 14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51826B89-E365-468C-A42F-B2466ED1924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813" y="592689"/>
            <a:ext cx="1075409" cy="1074548"/>
          </a:xfrm>
          <a:prstGeom prst="rect">
            <a:avLst/>
          </a:prstGeom>
          <a:effectLst>
            <a:outerShdw blurRad="50800" dist="38100" dir="2700000" sx="105000" sy="105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6DE5E97-377D-48AF-8C2A-8F8A1F51275E}"/>
              </a:ext>
            </a:extLst>
          </p:cNvPr>
          <p:cNvGrpSpPr/>
          <p:nvPr/>
        </p:nvGrpSpPr>
        <p:grpSpPr>
          <a:xfrm>
            <a:off x="5295478" y="481756"/>
            <a:ext cx="3654556" cy="1487902"/>
            <a:chOff x="5919537" y="1219200"/>
            <a:chExt cx="2261937" cy="1804737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8F8A4F3-06E7-4E9B-94AF-2425DEC59520}"/>
                </a:ext>
              </a:extLst>
            </p:cNvPr>
            <p:cNvSpPr/>
            <p:nvPr/>
          </p:nvSpPr>
          <p:spPr>
            <a:xfrm>
              <a:off x="5919537" y="1219200"/>
              <a:ext cx="2261937" cy="180473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9485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7FEDFC9-2CCB-4F7D-BE8C-E8EEDF94E777}"/>
                </a:ext>
              </a:extLst>
            </p:cNvPr>
            <p:cNvCxnSpPr>
              <a:cxnSpLocks/>
              <a:stCxn id="17" idx="0"/>
              <a:endCxn id="17" idx="2"/>
            </p:cNvCxnSpPr>
            <p:nvPr/>
          </p:nvCxnSpPr>
          <p:spPr>
            <a:xfrm>
              <a:off x="7050506" y="1219200"/>
              <a:ext cx="0" cy="1804737"/>
            </a:xfrm>
            <a:prstGeom prst="line">
              <a:avLst/>
            </a:prstGeom>
            <a:ln w="19050">
              <a:solidFill>
                <a:srgbClr val="94858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5D14339-5A8D-4516-B4CD-BA35D0C614C4}"/>
                </a:ext>
              </a:extLst>
            </p:cNvPr>
            <p:cNvCxnSpPr>
              <a:cxnSpLocks/>
            </p:cNvCxnSpPr>
            <p:nvPr/>
          </p:nvCxnSpPr>
          <p:spPr>
            <a:xfrm>
              <a:off x="6448927" y="1219200"/>
              <a:ext cx="0" cy="1804737"/>
            </a:xfrm>
            <a:prstGeom prst="line">
              <a:avLst/>
            </a:prstGeom>
            <a:ln w="19050">
              <a:solidFill>
                <a:srgbClr val="94858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7B6E734-66E1-45D8-8D24-233966817F10}"/>
                </a:ext>
              </a:extLst>
            </p:cNvPr>
            <p:cNvCxnSpPr>
              <a:cxnSpLocks/>
            </p:cNvCxnSpPr>
            <p:nvPr/>
          </p:nvCxnSpPr>
          <p:spPr>
            <a:xfrm>
              <a:off x="7635752" y="1219200"/>
              <a:ext cx="0" cy="1804737"/>
            </a:xfrm>
            <a:prstGeom prst="line">
              <a:avLst/>
            </a:prstGeom>
            <a:ln w="19050">
              <a:solidFill>
                <a:srgbClr val="94858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5FFAE01-C7D1-4E36-9BCF-1EBACF753EF3}"/>
                </a:ext>
              </a:extLst>
            </p:cNvPr>
            <p:cNvSpPr/>
            <p:nvPr/>
          </p:nvSpPr>
          <p:spPr>
            <a:xfrm>
              <a:off x="6503751" y="2065423"/>
              <a:ext cx="45719" cy="112292"/>
            </a:xfrm>
            <a:prstGeom prst="ellipse">
              <a:avLst/>
            </a:prstGeom>
            <a:solidFill>
              <a:srgbClr val="978A88"/>
            </a:solidFill>
            <a:ln>
              <a:solidFill>
                <a:srgbClr val="9485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FA96506-11A0-4FF8-908B-EDE14AD927F6}"/>
                </a:ext>
              </a:extLst>
            </p:cNvPr>
            <p:cNvSpPr/>
            <p:nvPr/>
          </p:nvSpPr>
          <p:spPr>
            <a:xfrm>
              <a:off x="6348385" y="2065423"/>
              <a:ext cx="45719" cy="112292"/>
            </a:xfrm>
            <a:prstGeom prst="ellipse">
              <a:avLst/>
            </a:prstGeom>
            <a:solidFill>
              <a:srgbClr val="978A88"/>
            </a:solidFill>
            <a:ln>
              <a:solidFill>
                <a:srgbClr val="9485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32439E0-92E4-48FB-A841-BAE29AA84369}"/>
                </a:ext>
              </a:extLst>
            </p:cNvPr>
            <p:cNvSpPr/>
            <p:nvPr/>
          </p:nvSpPr>
          <p:spPr>
            <a:xfrm>
              <a:off x="7694441" y="2065423"/>
              <a:ext cx="45719" cy="112292"/>
            </a:xfrm>
            <a:prstGeom prst="ellipse">
              <a:avLst/>
            </a:prstGeom>
            <a:solidFill>
              <a:srgbClr val="978A88"/>
            </a:solidFill>
            <a:ln>
              <a:solidFill>
                <a:srgbClr val="9485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B704D1D-D207-4424-921D-FA46437BD315}"/>
                </a:ext>
              </a:extLst>
            </p:cNvPr>
            <p:cNvSpPr/>
            <p:nvPr/>
          </p:nvSpPr>
          <p:spPr>
            <a:xfrm>
              <a:off x="7539075" y="2065423"/>
              <a:ext cx="45719" cy="112292"/>
            </a:xfrm>
            <a:prstGeom prst="ellipse">
              <a:avLst/>
            </a:prstGeom>
            <a:solidFill>
              <a:srgbClr val="978A88"/>
            </a:solidFill>
            <a:ln>
              <a:solidFill>
                <a:srgbClr val="9485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8B41B095-6BDC-DEDD-73B3-600E9A08E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7882" y="1718084"/>
            <a:ext cx="6736664" cy="480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5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E1604A0-388D-4669-8120-2CB102510C07}"/>
              </a:ext>
            </a:extLst>
          </p:cNvPr>
          <p:cNvGrpSpPr/>
          <p:nvPr/>
        </p:nvGrpSpPr>
        <p:grpSpPr>
          <a:xfrm>
            <a:off x="-41807" y="824769"/>
            <a:ext cx="13807833" cy="6236018"/>
            <a:chOff x="-34413" y="842115"/>
            <a:chExt cx="13807833" cy="623601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B66258C-53E6-4BB8-A57A-45F2129868E6}"/>
                </a:ext>
              </a:extLst>
            </p:cNvPr>
            <p:cNvSpPr/>
            <p:nvPr/>
          </p:nvSpPr>
          <p:spPr>
            <a:xfrm>
              <a:off x="0" y="4025492"/>
              <a:ext cx="12260826" cy="2887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9B167EC-669C-433C-81F2-DB88FB637D65}"/>
                </a:ext>
              </a:extLst>
            </p:cNvPr>
            <p:cNvSpPr/>
            <p:nvPr/>
          </p:nvSpPr>
          <p:spPr>
            <a:xfrm>
              <a:off x="-34413" y="842115"/>
              <a:ext cx="12260826" cy="744338"/>
            </a:xfrm>
            <a:prstGeom prst="rect">
              <a:avLst/>
            </a:prstGeom>
            <a:solidFill>
              <a:srgbClr val="E7D2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DB9930-A140-43FB-BE26-9944C63A8FE1}"/>
                </a:ext>
              </a:extLst>
            </p:cNvPr>
            <p:cNvSpPr/>
            <p:nvPr/>
          </p:nvSpPr>
          <p:spPr>
            <a:xfrm>
              <a:off x="-11289" y="2384777"/>
              <a:ext cx="12260826" cy="2887133"/>
            </a:xfrm>
            <a:prstGeom prst="rect">
              <a:avLst/>
            </a:prstGeom>
            <a:solidFill>
              <a:srgbClr val="FFDF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9563BA3-E61F-45DD-9011-6E93ACBFE4E3}"/>
                </a:ext>
              </a:extLst>
            </p:cNvPr>
            <p:cNvGrpSpPr/>
            <p:nvPr/>
          </p:nvGrpSpPr>
          <p:grpSpPr>
            <a:xfrm>
              <a:off x="0" y="5666207"/>
              <a:ext cx="13773420" cy="1411926"/>
              <a:chOff x="0" y="5666207"/>
              <a:chExt cx="13773420" cy="1411926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0ECB906-6F1F-4482-B6CE-B88AAEF480D7}"/>
                  </a:ext>
                </a:extLst>
              </p:cNvPr>
              <p:cNvSpPr/>
              <p:nvPr/>
            </p:nvSpPr>
            <p:spPr>
              <a:xfrm>
                <a:off x="0" y="5684514"/>
                <a:ext cx="12260826" cy="1191793"/>
              </a:xfrm>
              <a:prstGeom prst="rect">
                <a:avLst/>
              </a:prstGeom>
              <a:solidFill>
                <a:srgbClr val="9563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B64ED08-D054-49B3-9617-2A0A6401FDB1}"/>
                  </a:ext>
                </a:extLst>
              </p:cNvPr>
              <p:cNvSpPr/>
              <p:nvPr/>
            </p:nvSpPr>
            <p:spPr>
              <a:xfrm>
                <a:off x="1038578" y="5666207"/>
                <a:ext cx="12734842" cy="1411926"/>
              </a:xfrm>
              <a:custGeom>
                <a:avLst/>
                <a:gdLst>
                  <a:gd name="connsiteX0" fmla="*/ 656399 w 12734842"/>
                  <a:gd name="connsiteY0" fmla="*/ 584944 h 658249"/>
                  <a:gd name="connsiteX1" fmla="*/ 1536932 w 12734842"/>
                  <a:gd name="connsiteY1" fmla="*/ 426899 h 658249"/>
                  <a:gd name="connsiteX2" fmla="*/ 3377021 w 12734842"/>
                  <a:gd name="connsiteY2" fmla="*/ 302721 h 658249"/>
                  <a:gd name="connsiteX3" fmla="*/ 6266977 w 12734842"/>
                  <a:gd name="connsiteY3" fmla="*/ 155966 h 658249"/>
                  <a:gd name="connsiteX4" fmla="*/ 9540755 w 12734842"/>
                  <a:gd name="connsiteY4" fmla="*/ 54366 h 658249"/>
                  <a:gd name="connsiteX5" fmla="*/ 11764666 w 12734842"/>
                  <a:gd name="connsiteY5" fmla="*/ 43077 h 658249"/>
                  <a:gd name="connsiteX6" fmla="*/ 11843688 w 12734842"/>
                  <a:gd name="connsiteY6" fmla="*/ 618810 h 658249"/>
                  <a:gd name="connsiteX7" fmla="*/ 656399 w 12734842"/>
                  <a:gd name="connsiteY7" fmla="*/ 584944 h 65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734842" h="658249">
                    <a:moveTo>
                      <a:pt x="656399" y="584944"/>
                    </a:moveTo>
                    <a:cubicBezTo>
                      <a:pt x="-1061394" y="552959"/>
                      <a:pt x="1083495" y="473936"/>
                      <a:pt x="1536932" y="426899"/>
                    </a:cubicBezTo>
                    <a:cubicBezTo>
                      <a:pt x="1990369" y="379862"/>
                      <a:pt x="3377021" y="302721"/>
                      <a:pt x="3377021" y="302721"/>
                    </a:cubicBezTo>
                    <a:lnTo>
                      <a:pt x="6266977" y="155966"/>
                    </a:lnTo>
                    <a:lnTo>
                      <a:pt x="9540755" y="54366"/>
                    </a:lnTo>
                    <a:cubicBezTo>
                      <a:pt x="10457036" y="35551"/>
                      <a:pt x="11380844" y="-50997"/>
                      <a:pt x="11764666" y="43077"/>
                    </a:cubicBezTo>
                    <a:cubicBezTo>
                      <a:pt x="12148488" y="137151"/>
                      <a:pt x="13695066" y="526618"/>
                      <a:pt x="11843688" y="618810"/>
                    </a:cubicBezTo>
                    <a:cubicBezTo>
                      <a:pt x="9992310" y="711002"/>
                      <a:pt x="2374192" y="616929"/>
                      <a:pt x="656399" y="584944"/>
                    </a:cubicBezTo>
                    <a:close/>
                  </a:path>
                </a:pathLst>
              </a:custGeom>
              <a:solidFill>
                <a:srgbClr val="BA78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33F22C1-E37A-4953-B37E-CC6D0BDEA4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230" y="0"/>
            <a:ext cx="3174426" cy="2631686"/>
          </a:xfrm>
          <a:prstGeom prst="rect">
            <a:avLst/>
          </a:prstGeom>
        </p:spPr>
      </p:pic>
      <p:pic>
        <p:nvPicPr>
          <p:cNvPr id="7" name="Picture 6" descr="A group of dolls&#10;&#10;Description automatically generated with medium confidence">
            <a:extLst>
              <a:ext uri="{FF2B5EF4-FFF2-40B4-BE49-F238E27FC236}">
                <a16:creationId xmlns:a16="http://schemas.microsoft.com/office/drawing/2014/main" id="{9EF70662-DC11-45C0-9732-D510A2738A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0" t="30214" b="34259"/>
          <a:stretch/>
        </p:blipFill>
        <p:spPr>
          <a:xfrm>
            <a:off x="3216074" y="4450325"/>
            <a:ext cx="3146547" cy="2245586"/>
          </a:xfrm>
          <a:prstGeom prst="rect">
            <a:avLst/>
          </a:prstGeom>
        </p:spPr>
      </p:pic>
      <p:pic>
        <p:nvPicPr>
          <p:cNvPr id="1026" name="Picture 2" descr="Lightning Bolt Yellow - Free vector graphic on Pixabay">
            <a:extLst>
              <a:ext uri="{FF2B5EF4-FFF2-40B4-BE49-F238E27FC236}">
                <a16:creationId xmlns:a16="http://schemas.microsoft.com/office/drawing/2014/main" id="{4DF38C6B-FEA6-4FDC-AACA-224DB91DB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0700">
            <a:off x="687919" y="3977031"/>
            <a:ext cx="753423" cy="85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A group of dolls&#10;&#10;Description automatically generated with medium confidence">
            <a:extLst>
              <a:ext uri="{FF2B5EF4-FFF2-40B4-BE49-F238E27FC236}">
                <a16:creationId xmlns:a16="http://schemas.microsoft.com/office/drawing/2014/main" id="{DA79A527-55A2-4687-958D-08FAC67AAA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73" b="69740"/>
          <a:stretch/>
        </p:blipFill>
        <p:spPr>
          <a:xfrm>
            <a:off x="-205570" y="4659873"/>
            <a:ext cx="3511759" cy="20521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00C788-776B-490B-A57E-15B79475D2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77" b="46308" l="3784" r="34459">
                        <a14:foregroundMark x1="12162" y1="45692" x2="12162" y2="45692"/>
                        <a14:foregroundMark x1="33108" y1="16769" x2="33108" y2="16769"/>
                        <a14:foregroundMark x1="33243" y1="17385" x2="33243" y2="17385"/>
                        <a14:foregroundMark x1="34459" y1="17385" x2="34459" y2="17385"/>
                      </a14:backgroundRemoval>
                    </a14:imgEffect>
                  </a14:imgLayer>
                </a14:imgProps>
              </a:ext>
            </a:extLst>
          </a:blip>
          <a:srcRect r="62072" b="48507"/>
          <a:stretch/>
        </p:blipFill>
        <p:spPr>
          <a:xfrm>
            <a:off x="7185002" y="234719"/>
            <a:ext cx="1547228" cy="1845118"/>
          </a:xfrm>
          <a:prstGeom prst="rect">
            <a:avLst/>
          </a:prstGeom>
        </p:spPr>
      </p:pic>
      <p:pic>
        <p:nvPicPr>
          <p:cNvPr id="12" name="Picture 11" descr="A picture containing clipart&#10;&#10;Description automatically generated">
            <a:extLst>
              <a:ext uri="{FF2B5EF4-FFF2-40B4-BE49-F238E27FC236}">
                <a16:creationId xmlns:a16="http://schemas.microsoft.com/office/drawing/2014/main" id="{7B9E2109-EB62-40D9-AD20-5B4C9AB7C1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480" y="3569083"/>
            <a:ext cx="2532080" cy="336862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9E3DD16-EFFF-45A5-B153-E78C46E01F49}"/>
              </a:ext>
            </a:extLst>
          </p:cNvPr>
          <p:cNvGrpSpPr/>
          <p:nvPr/>
        </p:nvGrpSpPr>
        <p:grpSpPr>
          <a:xfrm>
            <a:off x="299051" y="1834959"/>
            <a:ext cx="4098480" cy="1717384"/>
            <a:chOff x="908519" y="1977998"/>
            <a:chExt cx="7907056" cy="171738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B10CCE0-978E-4B58-BA76-FE64336E768E}"/>
                </a:ext>
              </a:extLst>
            </p:cNvPr>
            <p:cNvGrpSpPr/>
            <p:nvPr/>
          </p:nvGrpSpPr>
          <p:grpSpPr>
            <a:xfrm>
              <a:off x="908519" y="1977998"/>
              <a:ext cx="7907056" cy="1717384"/>
              <a:chOff x="4536486" y="-2629723"/>
              <a:chExt cx="7907056" cy="2066118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AB1DA8CB-E58A-40B3-9A5A-0D49B0F6B13F}"/>
                  </a:ext>
                </a:extLst>
              </p:cNvPr>
              <p:cNvSpPr/>
              <p:nvPr/>
            </p:nvSpPr>
            <p:spPr>
              <a:xfrm>
                <a:off x="4536486" y="-2629723"/>
                <a:ext cx="7907056" cy="2066118"/>
              </a:xfrm>
              <a:prstGeom prst="roundRect">
                <a:avLst/>
              </a:prstGeom>
              <a:solidFill>
                <a:srgbClr val="9ADCF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3BF7F5CB-C25E-4DC4-8B94-53B8CC12D60E}"/>
                  </a:ext>
                </a:extLst>
              </p:cNvPr>
              <p:cNvSpPr/>
              <p:nvPr/>
            </p:nvSpPr>
            <p:spPr>
              <a:xfrm>
                <a:off x="4787404" y="-2431793"/>
                <a:ext cx="7361004" cy="1670258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0DA9FF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EA463E5-D11C-4176-80F8-E66AD7C68B14}"/>
                </a:ext>
              </a:extLst>
            </p:cNvPr>
            <p:cNvSpPr txBox="1"/>
            <p:nvPr/>
          </p:nvSpPr>
          <p:spPr>
            <a:xfrm>
              <a:off x="1641912" y="2235472"/>
              <a:ext cx="65581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Thi kể nhanh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tên các món ăn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CDAE53C-D7B7-40BC-A4C1-82ABAAE75C9E}"/>
              </a:ext>
            </a:extLst>
          </p:cNvPr>
          <p:cNvGrpSpPr/>
          <p:nvPr/>
        </p:nvGrpSpPr>
        <p:grpSpPr>
          <a:xfrm>
            <a:off x="5609356" y="1904177"/>
            <a:ext cx="1872280" cy="1289180"/>
            <a:chOff x="5426481" y="1904177"/>
            <a:chExt cx="1872280" cy="128918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5FFBAAF-CA67-4ED4-BC4F-05D74A3CBEC0}"/>
                </a:ext>
              </a:extLst>
            </p:cNvPr>
            <p:cNvGrpSpPr/>
            <p:nvPr/>
          </p:nvGrpSpPr>
          <p:grpSpPr>
            <a:xfrm>
              <a:off x="5426481" y="1904177"/>
              <a:ext cx="1872280" cy="1289180"/>
              <a:chOff x="5504329" y="2261332"/>
              <a:chExt cx="2075244" cy="1432576"/>
            </a:xfrm>
          </p:grpSpPr>
          <p:sp>
            <p:nvSpPr>
              <p:cNvPr id="10" name="Flowchart: Decision 9">
                <a:extLst>
                  <a:ext uri="{FF2B5EF4-FFF2-40B4-BE49-F238E27FC236}">
                    <a16:creationId xmlns:a16="http://schemas.microsoft.com/office/drawing/2014/main" id="{F2F1BC92-01AD-4C5A-B44A-B2CA7E00EE16}"/>
                  </a:ext>
                </a:extLst>
              </p:cNvPr>
              <p:cNvSpPr/>
              <p:nvPr/>
            </p:nvSpPr>
            <p:spPr>
              <a:xfrm>
                <a:off x="5707333" y="2444013"/>
                <a:ext cx="1864930" cy="1249895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lowchart: Decision 25">
                <a:extLst>
                  <a:ext uri="{FF2B5EF4-FFF2-40B4-BE49-F238E27FC236}">
                    <a16:creationId xmlns:a16="http://schemas.microsoft.com/office/drawing/2014/main" id="{410BA76C-F4B9-4CC6-9DBF-014AD0225199}"/>
                  </a:ext>
                </a:extLst>
              </p:cNvPr>
              <p:cNvSpPr/>
              <p:nvPr/>
            </p:nvSpPr>
            <p:spPr>
              <a:xfrm>
                <a:off x="5504329" y="2261332"/>
                <a:ext cx="2075244" cy="1414417"/>
              </a:xfrm>
              <a:prstGeom prst="flowChartDecision">
                <a:avLst/>
              </a:prstGeom>
              <a:solidFill>
                <a:schemeClr val="bg1"/>
              </a:solidFill>
              <a:ln>
                <a:solidFill>
                  <a:srgbClr val="AB6BF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EBEF257-7F38-4576-82B1-915AB47D4A6B}"/>
                </a:ext>
              </a:extLst>
            </p:cNvPr>
            <p:cNvSpPr txBox="1"/>
            <p:nvPr/>
          </p:nvSpPr>
          <p:spPr>
            <a:xfrm>
              <a:off x="5916197" y="2059057"/>
              <a:ext cx="92390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Cơm tấm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FB6A940-40E9-4099-9F20-29475C189B0A}"/>
              </a:ext>
            </a:extLst>
          </p:cNvPr>
          <p:cNvGrpSpPr/>
          <p:nvPr/>
        </p:nvGrpSpPr>
        <p:grpSpPr>
          <a:xfrm>
            <a:off x="7967676" y="1945724"/>
            <a:ext cx="1872280" cy="1289180"/>
            <a:chOff x="7784801" y="1945724"/>
            <a:chExt cx="1872280" cy="128918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8C5B484A-2638-4885-A6CB-85911C58EE82}"/>
                </a:ext>
              </a:extLst>
            </p:cNvPr>
            <p:cNvGrpSpPr/>
            <p:nvPr/>
          </p:nvGrpSpPr>
          <p:grpSpPr>
            <a:xfrm>
              <a:off x="7784801" y="1945724"/>
              <a:ext cx="1872280" cy="1289180"/>
              <a:chOff x="5504329" y="2261332"/>
              <a:chExt cx="2075244" cy="1432576"/>
            </a:xfrm>
          </p:grpSpPr>
          <p:sp>
            <p:nvSpPr>
              <p:cNvPr id="29" name="Flowchart: Decision 28">
                <a:extLst>
                  <a:ext uri="{FF2B5EF4-FFF2-40B4-BE49-F238E27FC236}">
                    <a16:creationId xmlns:a16="http://schemas.microsoft.com/office/drawing/2014/main" id="{DE363C2F-A044-4CA3-8C74-276753DC422D}"/>
                  </a:ext>
                </a:extLst>
              </p:cNvPr>
              <p:cNvSpPr/>
              <p:nvPr/>
            </p:nvSpPr>
            <p:spPr>
              <a:xfrm>
                <a:off x="5707333" y="2444013"/>
                <a:ext cx="1864930" cy="1249895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lowchart: Decision 29">
                <a:extLst>
                  <a:ext uri="{FF2B5EF4-FFF2-40B4-BE49-F238E27FC236}">
                    <a16:creationId xmlns:a16="http://schemas.microsoft.com/office/drawing/2014/main" id="{14B61C10-DAE0-4DF6-95DD-1F88E1A5DC79}"/>
                  </a:ext>
                </a:extLst>
              </p:cNvPr>
              <p:cNvSpPr/>
              <p:nvPr/>
            </p:nvSpPr>
            <p:spPr>
              <a:xfrm>
                <a:off x="5504329" y="2261332"/>
                <a:ext cx="2075244" cy="1414417"/>
              </a:xfrm>
              <a:prstGeom prst="flowChartDecision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CACB91A-D352-4955-8664-BE7B52A332BC}"/>
                </a:ext>
              </a:extLst>
            </p:cNvPr>
            <p:cNvSpPr txBox="1"/>
            <p:nvPr/>
          </p:nvSpPr>
          <p:spPr>
            <a:xfrm>
              <a:off x="8302871" y="2099286"/>
              <a:ext cx="92390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Bánh cuốn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2235424-A153-4140-99F6-5869BD6C98BD}"/>
              </a:ext>
            </a:extLst>
          </p:cNvPr>
          <p:cNvGrpSpPr/>
          <p:nvPr/>
        </p:nvGrpSpPr>
        <p:grpSpPr>
          <a:xfrm>
            <a:off x="4696597" y="2984228"/>
            <a:ext cx="1872280" cy="1289180"/>
            <a:chOff x="4513722" y="2984228"/>
            <a:chExt cx="1872280" cy="128918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849348D-A443-49F7-875F-5131174A4BC9}"/>
                </a:ext>
              </a:extLst>
            </p:cNvPr>
            <p:cNvGrpSpPr/>
            <p:nvPr/>
          </p:nvGrpSpPr>
          <p:grpSpPr>
            <a:xfrm>
              <a:off x="4513722" y="2984228"/>
              <a:ext cx="1872280" cy="1289180"/>
              <a:chOff x="5504329" y="2261332"/>
              <a:chExt cx="2075244" cy="1432576"/>
            </a:xfrm>
          </p:grpSpPr>
          <p:sp>
            <p:nvSpPr>
              <p:cNvPr id="40" name="Flowchart: Decision 39">
                <a:extLst>
                  <a:ext uri="{FF2B5EF4-FFF2-40B4-BE49-F238E27FC236}">
                    <a16:creationId xmlns:a16="http://schemas.microsoft.com/office/drawing/2014/main" id="{192A2CCD-DAFB-4C09-86C4-14D8AB5C1170}"/>
                  </a:ext>
                </a:extLst>
              </p:cNvPr>
              <p:cNvSpPr/>
              <p:nvPr/>
            </p:nvSpPr>
            <p:spPr>
              <a:xfrm>
                <a:off x="5707333" y="2444013"/>
                <a:ext cx="1864930" cy="1249895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lowchart: Decision 40">
                <a:extLst>
                  <a:ext uri="{FF2B5EF4-FFF2-40B4-BE49-F238E27FC236}">
                    <a16:creationId xmlns:a16="http://schemas.microsoft.com/office/drawing/2014/main" id="{76DC8C06-1D77-4084-88BF-4F8966D524AC}"/>
                  </a:ext>
                </a:extLst>
              </p:cNvPr>
              <p:cNvSpPr/>
              <p:nvPr/>
            </p:nvSpPr>
            <p:spPr>
              <a:xfrm>
                <a:off x="5504329" y="2261332"/>
                <a:ext cx="2075244" cy="1414417"/>
              </a:xfrm>
              <a:prstGeom prst="flowChartDecision">
                <a:avLst/>
              </a:prstGeom>
              <a:solidFill>
                <a:schemeClr val="bg1"/>
              </a:solidFill>
              <a:ln>
                <a:solidFill>
                  <a:srgbClr val="FF47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6BFDAD9-2137-4922-94DF-66F4976AF173}"/>
                </a:ext>
              </a:extLst>
            </p:cNvPr>
            <p:cNvSpPr txBox="1"/>
            <p:nvPr/>
          </p:nvSpPr>
          <p:spPr>
            <a:xfrm>
              <a:off x="4990849" y="3339141"/>
              <a:ext cx="9239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Bún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5BCBDEA-2427-486C-8690-C6F3E7901759}"/>
              </a:ext>
            </a:extLst>
          </p:cNvPr>
          <p:cNvGrpSpPr/>
          <p:nvPr/>
        </p:nvGrpSpPr>
        <p:grpSpPr>
          <a:xfrm>
            <a:off x="6946758" y="2982476"/>
            <a:ext cx="1872280" cy="1289180"/>
            <a:chOff x="6763883" y="2982476"/>
            <a:chExt cx="1872280" cy="128918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5B89FD35-27E6-4A8E-AD60-087E724DC6F8}"/>
                </a:ext>
              </a:extLst>
            </p:cNvPr>
            <p:cNvGrpSpPr/>
            <p:nvPr/>
          </p:nvGrpSpPr>
          <p:grpSpPr>
            <a:xfrm>
              <a:off x="6763883" y="2982476"/>
              <a:ext cx="1872280" cy="1289180"/>
              <a:chOff x="5504329" y="2261332"/>
              <a:chExt cx="2075244" cy="1432576"/>
            </a:xfrm>
          </p:grpSpPr>
          <p:sp>
            <p:nvSpPr>
              <p:cNvPr id="32" name="Flowchart: Decision 31">
                <a:extLst>
                  <a:ext uri="{FF2B5EF4-FFF2-40B4-BE49-F238E27FC236}">
                    <a16:creationId xmlns:a16="http://schemas.microsoft.com/office/drawing/2014/main" id="{F6B9F722-8FB2-46B9-BDF4-F6D75D977719}"/>
                  </a:ext>
                </a:extLst>
              </p:cNvPr>
              <p:cNvSpPr/>
              <p:nvPr/>
            </p:nvSpPr>
            <p:spPr>
              <a:xfrm>
                <a:off x="5707333" y="2444013"/>
                <a:ext cx="1864930" cy="1249895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lowchart: Decision 32">
                <a:extLst>
                  <a:ext uri="{FF2B5EF4-FFF2-40B4-BE49-F238E27FC236}">
                    <a16:creationId xmlns:a16="http://schemas.microsoft.com/office/drawing/2014/main" id="{B1FBE2EE-59E6-4C25-8BC0-3BA616F6BB02}"/>
                  </a:ext>
                </a:extLst>
              </p:cNvPr>
              <p:cNvSpPr/>
              <p:nvPr/>
            </p:nvSpPr>
            <p:spPr>
              <a:xfrm>
                <a:off x="5504329" y="2261332"/>
                <a:ext cx="2075244" cy="1414417"/>
              </a:xfrm>
              <a:prstGeom prst="flowChartDecision">
                <a:avLst/>
              </a:prstGeom>
              <a:solidFill>
                <a:schemeClr val="bg1"/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AD41884-4085-4C21-BF41-52FA501532D3}"/>
                </a:ext>
              </a:extLst>
            </p:cNvPr>
            <p:cNvSpPr txBox="1"/>
            <p:nvPr/>
          </p:nvSpPr>
          <p:spPr>
            <a:xfrm>
              <a:off x="7238069" y="3121648"/>
              <a:ext cx="92390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Hủ tiếu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AE3227D-1A74-450A-8F77-ACD5C182C5CA}"/>
              </a:ext>
            </a:extLst>
          </p:cNvPr>
          <p:cNvGrpSpPr/>
          <p:nvPr/>
        </p:nvGrpSpPr>
        <p:grpSpPr>
          <a:xfrm>
            <a:off x="9063666" y="3047703"/>
            <a:ext cx="1872280" cy="1289180"/>
            <a:chOff x="8880791" y="3047703"/>
            <a:chExt cx="1872280" cy="1289180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CCF5A5A-3D9C-459D-AE1A-F243335AE6D2}"/>
                </a:ext>
              </a:extLst>
            </p:cNvPr>
            <p:cNvGrpSpPr/>
            <p:nvPr/>
          </p:nvGrpSpPr>
          <p:grpSpPr>
            <a:xfrm>
              <a:off x="8880791" y="3047703"/>
              <a:ext cx="1872280" cy="1289180"/>
              <a:chOff x="5504329" y="2261332"/>
              <a:chExt cx="2075244" cy="1432576"/>
            </a:xfrm>
          </p:grpSpPr>
          <p:sp>
            <p:nvSpPr>
              <p:cNvPr id="43" name="Flowchart: Decision 42">
                <a:extLst>
                  <a:ext uri="{FF2B5EF4-FFF2-40B4-BE49-F238E27FC236}">
                    <a16:creationId xmlns:a16="http://schemas.microsoft.com/office/drawing/2014/main" id="{6BEB4DE8-1DAB-439E-8C50-B4342ECA8F51}"/>
                  </a:ext>
                </a:extLst>
              </p:cNvPr>
              <p:cNvSpPr/>
              <p:nvPr/>
            </p:nvSpPr>
            <p:spPr>
              <a:xfrm>
                <a:off x="5707333" y="2444013"/>
                <a:ext cx="1864930" cy="1249895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lowchart: Decision 43">
                <a:extLst>
                  <a:ext uri="{FF2B5EF4-FFF2-40B4-BE49-F238E27FC236}">
                    <a16:creationId xmlns:a16="http://schemas.microsoft.com/office/drawing/2014/main" id="{61B19A1A-23E2-47DD-AE32-32179B6B4EEA}"/>
                  </a:ext>
                </a:extLst>
              </p:cNvPr>
              <p:cNvSpPr/>
              <p:nvPr/>
            </p:nvSpPr>
            <p:spPr>
              <a:xfrm>
                <a:off x="5504329" y="2261332"/>
                <a:ext cx="2075244" cy="1414417"/>
              </a:xfrm>
              <a:prstGeom prst="flowChartDecision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1D3AB99-C8F6-4D44-9309-4FEB1E352555}"/>
                </a:ext>
              </a:extLst>
            </p:cNvPr>
            <p:cNvSpPr txBox="1"/>
            <p:nvPr/>
          </p:nvSpPr>
          <p:spPr>
            <a:xfrm>
              <a:off x="9378272" y="3436582"/>
              <a:ext cx="9239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Gỏi 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01344EC-29DE-410B-88D0-533365CEF1B4}"/>
              </a:ext>
            </a:extLst>
          </p:cNvPr>
          <p:cNvGrpSpPr/>
          <p:nvPr/>
        </p:nvGrpSpPr>
        <p:grpSpPr>
          <a:xfrm>
            <a:off x="8084962" y="4171686"/>
            <a:ext cx="1872280" cy="1289180"/>
            <a:chOff x="7902087" y="4171686"/>
            <a:chExt cx="1872280" cy="1289180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185ACBE-55B3-4D09-A721-6C50C32D8DDF}"/>
                </a:ext>
              </a:extLst>
            </p:cNvPr>
            <p:cNvGrpSpPr/>
            <p:nvPr/>
          </p:nvGrpSpPr>
          <p:grpSpPr>
            <a:xfrm>
              <a:off x="7902087" y="4171686"/>
              <a:ext cx="1872280" cy="1289180"/>
              <a:chOff x="5504329" y="2261332"/>
              <a:chExt cx="2075244" cy="1432576"/>
            </a:xfrm>
          </p:grpSpPr>
          <p:sp>
            <p:nvSpPr>
              <p:cNvPr id="35" name="Flowchart: Decision 34">
                <a:extLst>
                  <a:ext uri="{FF2B5EF4-FFF2-40B4-BE49-F238E27FC236}">
                    <a16:creationId xmlns:a16="http://schemas.microsoft.com/office/drawing/2014/main" id="{C1957631-E71D-40E6-A8A2-4C9951EFC715}"/>
                  </a:ext>
                </a:extLst>
              </p:cNvPr>
              <p:cNvSpPr/>
              <p:nvPr/>
            </p:nvSpPr>
            <p:spPr>
              <a:xfrm>
                <a:off x="5707333" y="2444013"/>
                <a:ext cx="1864930" cy="1249895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lowchart: Decision 35">
                <a:extLst>
                  <a:ext uri="{FF2B5EF4-FFF2-40B4-BE49-F238E27FC236}">
                    <a16:creationId xmlns:a16="http://schemas.microsoft.com/office/drawing/2014/main" id="{751A38B0-789C-47B0-B6A7-7D41238D6679}"/>
                  </a:ext>
                </a:extLst>
              </p:cNvPr>
              <p:cNvSpPr/>
              <p:nvPr/>
            </p:nvSpPr>
            <p:spPr>
              <a:xfrm>
                <a:off x="5504329" y="2261332"/>
                <a:ext cx="2075244" cy="1414417"/>
              </a:xfrm>
              <a:prstGeom prst="flowChartDecision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ECF87E0-E627-4A42-BFBD-C5DE888D987A}"/>
                </a:ext>
              </a:extLst>
            </p:cNvPr>
            <p:cNvSpPr txBox="1"/>
            <p:nvPr/>
          </p:nvSpPr>
          <p:spPr>
            <a:xfrm>
              <a:off x="8438515" y="4384967"/>
              <a:ext cx="92390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Bánh mì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A0A3179-65C3-486C-9DBA-0236B05B09B0}"/>
              </a:ext>
            </a:extLst>
          </p:cNvPr>
          <p:cNvGrpSpPr/>
          <p:nvPr/>
        </p:nvGrpSpPr>
        <p:grpSpPr>
          <a:xfrm>
            <a:off x="6010618" y="4221522"/>
            <a:ext cx="1872280" cy="1289180"/>
            <a:chOff x="5827743" y="4221522"/>
            <a:chExt cx="1872280" cy="128918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DF0488A-5388-45A6-B9C6-EFBCEE4323C1}"/>
                </a:ext>
              </a:extLst>
            </p:cNvPr>
            <p:cNvGrpSpPr/>
            <p:nvPr/>
          </p:nvGrpSpPr>
          <p:grpSpPr>
            <a:xfrm>
              <a:off x="5827743" y="4221522"/>
              <a:ext cx="1872280" cy="1289180"/>
              <a:chOff x="5504329" y="2261332"/>
              <a:chExt cx="2075244" cy="1432576"/>
            </a:xfrm>
          </p:grpSpPr>
          <p:sp>
            <p:nvSpPr>
              <p:cNvPr id="48" name="Flowchart: Decision 47">
                <a:extLst>
                  <a:ext uri="{FF2B5EF4-FFF2-40B4-BE49-F238E27FC236}">
                    <a16:creationId xmlns:a16="http://schemas.microsoft.com/office/drawing/2014/main" id="{5A7C4DE2-45EF-4DCE-A80B-118BF7DD0004}"/>
                  </a:ext>
                </a:extLst>
              </p:cNvPr>
              <p:cNvSpPr/>
              <p:nvPr/>
            </p:nvSpPr>
            <p:spPr>
              <a:xfrm>
                <a:off x="5707333" y="2444013"/>
                <a:ext cx="1864930" cy="1249895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lowchart: Decision 48">
                <a:extLst>
                  <a:ext uri="{FF2B5EF4-FFF2-40B4-BE49-F238E27FC236}">
                    <a16:creationId xmlns:a16="http://schemas.microsoft.com/office/drawing/2014/main" id="{70AFBB4F-0B37-4147-B96E-3EA947F2D264}"/>
                  </a:ext>
                </a:extLst>
              </p:cNvPr>
              <p:cNvSpPr/>
              <p:nvPr/>
            </p:nvSpPr>
            <p:spPr>
              <a:xfrm>
                <a:off x="5504329" y="2261332"/>
                <a:ext cx="2075244" cy="1414417"/>
              </a:xfrm>
              <a:prstGeom prst="flowChartDecision">
                <a:avLst/>
              </a:prstGeom>
              <a:solidFill>
                <a:schemeClr val="bg1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7E7D945-C83C-4FD9-94AD-DEA6F70D0E54}"/>
                </a:ext>
              </a:extLst>
            </p:cNvPr>
            <p:cNvSpPr txBox="1"/>
            <p:nvPr/>
          </p:nvSpPr>
          <p:spPr>
            <a:xfrm>
              <a:off x="6287756" y="4429416"/>
              <a:ext cx="92390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Bánh xèo</a:t>
              </a:r>
            </a:p>
          </p:txBody>
        </p:sp>
      </p:grpSp>
      <p:pic>
        <p:nvPicPr>
          <p:cNvPr id="62" name="Picture 2" descr="Lightning Bolt Yellow - Free vector graphic on Pixabay">
            <a:extLst>
              <a:ext uri="{FF2B5EF4-FFF2-40B4-BE49-F238E27FC236}">
                <a16:creationId xmlns:a16="http://schemas.microsoft.com/office/drawing/2014/main" id="{2B3E9CFB-0D7E-4239-B4CC-096D09A51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0700">
            <a:off x="2286658" y="3998411"/>
            <a:ext cx="753423" cy="85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Lightning Bolt Yellow - Free vector graphic on Pixabay">
            <a:extLst>
              <a:ext uri="{FF2B5EF4-FFF2-40B4-BE49-F238E27FC236}">
                <a16:creationId xmlns:a16="http://schemas.microsoft.com/office/drawing/2014/main" id="{CECA1372-7FFD-4502-A8FE-1485A59CE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0700">
            <a:off x="3899918" y="3956168"/>
            <a:ext cx="753423" cy="85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337741-6D5F-BF36-FD5F-FCEE14F5E9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79181" y="132020"/>
            <a:ext cx="8425402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232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E1604A0-388D-4669-8120-2CB102510C07}"/>
              </a:ext>
            </a:extLst>
          </p:cNvPr>
          <p:cNvGrpSpPr/>
          <p:nvPr/>
        </p:nvGrpSpPr>
        <p:grpSpPr>
          <a:xfrm>
            <a:off x="-34413" y="842115"/>
            <a:ext cx="13807833" cy="6236018"/>
            <a:chOff x="-34413" y="842115"/>
            <a:chExt cx="13807833" cy="623601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B66258C-53E6-4BB8-A57A-45F2129868E6}"/>
                </a:ext>
              </a:extLst>
            </p:cNvPr>
            <p:cNvSpPr/>
            <p:nvPr/>
          </p:nvSpPr>
          <p:spPr>
            <a:xfrm>
              <a:off x="0" y="4025492"/>
              <a:ext cx="12260826" cy="2887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9B167EC-669C-433C-81F2-DB88FB637D65}"/>
                </a:ext>
              </a:extLst>
            </p:cNvPr>
            <p:cNvSpPr/>
            <p:nvPr/>
          </p:nvSpPr>
          <p:spPr>
            <a:xfrm>
              <a:off x="-34413" y="842115"/>
              <a:ext cx="12260826" cy="744338"/>
            </a:xfrm>
            <a:prstGeom prst="rect">
              <a:avLst/>
            </a:prstGeom>
            <a:solidFill>
              <a:srgbClr val="E7D2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DB9930-A140-43FB-BE26-9944C63A8FE1}"/>
                </a:ext>
              </a:extLst>
            </p:cNvPr>
            <p:cNvSpPr/>
            <p:nvPr/>
          </p:nvSpPr>
          <p:spPr>
            <a:xfrm>
              <a:off x="-11289" y="2384777"/>
              <a:ext cx="12260826" cy="2887133"/>
            </a:xfrm>
            <a:prstGeom prst="rect">
              <a:avLst/>
            </a:prstGeom>
            <a:solidFill>
              <a:srgbClr val="FFDF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9563BA3-E61F-45DD-9011-6E93ACBFE4E3}"/>
                </a:ext>
              </a:extLst>
            </p:cNvPr>
            <p:cNvGrpSpPr/>
            <p:nvPr/>
          </p:nvGrpSpPr>
          <p:grpSpPr>
            <a:xfrm>
              <a:off x="0" y="5666207"/>
              <a:ext cx="13773420" cy="1411926"/>
              <a:chOff x="0" y="5666207"/>
              <a:chExt cx="13773420" cy="1411926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0ECB906-6F1F-4482-B6CE-B88AAEF480D7}"/>
                  </a:ext>
                </a:extLst>
              </p:cNvPr>
              <p:cNvSpPr/>
              <p:nvPr/>
            </p:nvSpPr>
            <p:spPr>
              <a:xfrm>
                <a:off x="0" y="5684514"/>
                <a:ext cx="12260826" cy="1191793"/>
              </a:xfrm>
              <a:prstGeom prst="rect">
                <a:avLst/>
              </a:prstGeom>
              <a:solidFill>
                <a:srgbClr val="9563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B64ED08-D054-49B3-9617-2A0A6401FDB1}"/>
                  </a:ext>
                </a:extLst>
              </p:cNvPr>
              <p:cNvSpPr/>
              <p:nvPr/>
            </p:nvSpPr>
            <p:spPr>
              <a:xfrm>
                <a:off x="1038578" y="5666207"/>
                <a:ext cx="12734842" cy="1411926"/>
              </a:xfrm>
              <a:custGeom>
                <a:avLst/>
                <a:gdLst>
                  <a:gd name="connsiteX0" fmla="*/ 656399 w 12734842"/>
                  <a:gd name="connsiteY0" fmla="*/ 584944 h 658249"/>
                  <a:gd name="connsiteX1" fmla="*/ 1536932 w 12734842"/>
                  <a:gd name="connsiteY1" fmla="*/ 426899 h 658249"/>
                  <a:gd name="connsiteX2" fmla="*/ 3377021 w 12734842"/>
                  <a:gd name="connsiteY2" fmla="*/ 302721 h 658249"/>
                  <a:gd name="connsiteX3" fmla="*/ 6266977 w 12734842"/>
                  <a:gd name="connsiteY3" fmla="*/ 155966 h 658249"/>
                  <a:gd name="connsiteX4" fmla="*/ 9540755 w 12734842"/>
                  <a:gd name="connsiteY4" fmla="*/ 54366 h 658249"/>
                  <a:gd name="connsiteX5" fmla="*/ 11764666 w 12734842"/>
                  <a:gd name="connsiteY5" fmla="*/ 43077 h 658249"/>
                  <a:gd name="connsiteX6" fmla="*/ 11843688 w 12734842"/>
                  <a:gd name="connsiteY6" fmla="*/ 618810 h 658249"/>
                  <a:gd name="connsiteX7" fmla="*/ 656399 w 12734842"/>
                  <a:gd name="connsiteY7" fmla="*/ 584944 h 65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734842" h="658249">
                    <a:moveTo>
                      <a:pt x="656399" y="584944"/>
                    </a:moveTo>
                    <a:cubicBezTo>
                      <a:pt x="-1061394" y="552959"/>
                      <a:pt x="1083495" y="473936"/>
                      <a:pt x="1536932" y="426899"/>
                    </a:cubicBezTo>
                    <a:cubicBezTo>
                      <a:pt x="1990369" y="379862"/>
                      <a:pt x="3377021" y="302721"/>
                      <a:pt x="3377021" y="302721"/>
                    </a:cubicBezTo>
                    <a:lnTo>
                      <a:pt x="6266977" y="155966"/>
                    </a:lnTo>
                    <a:lnTo>
                      <a:pt x="9540755" y="54366"/>
                    </a:lnTo>
                    <a:cubicBezTo>
                      <a:pt x="10457036" y="35551"/>
                      <a:pt x="11380844" y="-50997"/>
                      <a:pt x="11764666" y="43077"/>
                    </a:cubicBezTo>
                    <a:cubicBezTo>
                      <a:pt x="12148488" y="137151"/>
                      <a:pt x="13695066" y="526618"/>
                      <a:pt x="11843688" y="618810"/>
                    </a:cubicBezTo>
                    <a:cubicBezTo>
                      <a:pt x="9992310" y="711002"/>
                      <a:pt x="2374192" y="616929"/>
                      <a:pt x="656399" y="584944"/>
                    </a:cubicBezTo>
                    <a:close/>
                  </a:path>
                </a:pathLst>
              </a:custGeom>
              <a:solidFill>
                <a:srgbClr val="BA78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33F22C1-E37A-4953-B37E-CC6D0BDEA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6926" y="150652"/>
            <a:ext cx="3174426" cy="26316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00C788-776B-490B-A57E-15B79475D2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77" b="46308" l="3784" r="34459">
                        <a14:foregroundMark x1="12162" y1="45692" x2="12162" y2="45692"/>
                        <a14:foregroundMark x1="33108" y1="16769" x2="33108" y2="16769"/>
                        <a14:foregroundMark x1="33243" y1="17385" x2="33243" y2="17385"/>
                        <a14:foregroundMark x1="34459" y1="17385" x2="34459" y2="17385"/>
                      </a14:backgroundRemoval>
                    </a14:imgEffect>
                  </a14:imgLayer>
                </a14:imgProps>
              </a:ext>
            </a:extLst>
          </a:blip>
          <a:srcRect r="62072" b="48507"/>
          <a:stretch/>
        </p:blipFill>
        <p:spPr>
          <a:xfrm>
            <a:off x="6816199" y="-101517"/>
            <a:ext cx="1547228" cy="1845118"/>
          </a:xfrm>
          <a:prstGeom prst="rect">
            <a:avLst/>
          </a:prstGeom>
        </p:spPr>
      </p:pic>
      <p:pic>
        <p:nvPicPr>
          <p:cNvPr id="26" name="Picture 2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C1EF3D2D-E2C8-4FF2-AEAF-DF11306C22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3064" y="3496375"/>
            <a:ext cx="2943536" cy="3280542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AB28E57D-8DFE-4F56-829B-8D4957D64FD8}"/>
              </a:ext>
            </a:extLst>
          </p:cNvPr>
          <p:cNvGrpSpPr/>
          <p:nvPr/>
        </p:nvGrpSpPr>
        <p:grpSpPr>
          <a:xfrm>
            <a:off x="100669" y="1782861"/>
            <a:ext cx="8951458" cy="1528594"/>
            <a:chOff x="1726248" y="1977997"/>
            <a:chExt cx="6558116" cy="264141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37D3655-DB19-4F16-9151-2620696CBD86}"/>
                </a:ext>
              </a:extLst>
            </p:cNvPr>
            <p:cNvGrpSpPr/>
            <p:nvPr/>
          </p:nvGrpSpPr>
          <p:grpSpPr>
            <a:xfrm>
              <a:off x="1812887" y="1977997"/>
              <a:ext cx="6471477" cy="2641417"/>
              <a:chOff x="5440854" y="-2629724"/>
              <a:chExt cx="6471477" cy="3177786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CF7FCE02-0DAE-4F83-B25E-1B816DF71ACB}"/>
                  </a:ext>
                </a:extLst>
              </p:cNvPr>
              <p:cNvSpPr/>
              <p:nvPr/>
            </p:nvSpPr>
            <p:spPr>
              <a:xfrm>
                <a:off x="5440854" y="-2629724"/>
                <a:ext cx="6471477" cy="3177786"/>
              </a:xfrm>
              <a:prstGeom prst="roundRect">
                <a:avLst/>
              </a:prstGeom>
              <a:solidFill>
                <a:srgbClr val="FF85AB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592694E8-BCE4-4927-B408-DA751C0DC977}"/>
                  </a:ext>
                </a:extLst>
              </p:cNvPr>
              <p:cNvSpPr/>
              <p:nvPr/>
            </p:nvSpPr>
            <p:spPr>
              <a:xfrm>
                <a:off x="5619890" y="-2333787"/>
                <a:ext cx="6127389" cy="2569580"/>
              </a:xfrm>
              <a:prstGeom prst="roundRect">
                <a:avLst/>
              </a:prstGeom>
              <a:solidFill>
                <a:schemeClr val="bg1"/>
              </a:solidFill>
              <a:ln w="76200">
                <a:solidFill>
                  <a:srgbClr val="FF4780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9CA15E5-1986-46DB-AC69-655980455D1E}"/>
                </a:ext>
              </a:extLst>
            </p:cNvPr>
            <p:cNvSpPr txBox="1"/>
            <p:nvPr/>
          </p:nvSpPr>
          <p:spPr>
            <a:xfrm>
              <a:off x="1726248" y="2361082"/>
              <a:ext cx="6558116" cy="1861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Cùng đoán xem, thức ăn chúng ta ăn hàng ngày qua miệng sẽ đi đâu trong cơ thể?</a:t>
              </a:r>
            </a:p>
          </p:txBody>
        </p:sp>
      </p:grpSp>
      <p:pic>
        <p:nvPicPr>
          <p:cNvPr id="1032" name="Picture 8" descr="Human internal organs. Cartoon brain and heart, liver and kidneys. Vector body  parts isolated. Illustration of human organ, stomach and liver, heart and internal  anatomy Stock Vector Image &amp; Art - Alamy">
            <a:extLst>
              <a:ext uri="{FF2B5EF4-FFF2-40B4-BE49-F238E27FC236}">
                <a16:creationId xmlns:a16="http://schemas.microsoft.com/office/drawing/2014/main" id="{04D7C501-1084-45AE-A370-CA9757743B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22" t="59386" r="31234" b="8078"/>
          <a:stretch/>
        </p:blipFill>
        <p:spPr bwMode="auto">
          <a:xfrm>
            <a:off x="9514172" y="2410882"/>
            <a:ext cx="1681255" cy="167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uman internal organs. Cartoon brain and heart, liver and kidneys. Vector body  parts isolated. Illustration of human organ, stomach and liver, heart and internal  anatomy Stock Vector Image &amp; Art - Alamy">
            <a:extLst>
              <a:ext uri="{FF2B5EF4-FFF2-40B4-BE49-F238E27FC236}">
                <a16:creationId xmlns:a16="http://schemas.microsoft.com/office/drawing/2014/main" id="{2D3D3ED4-0B1D-4100-89E6-BF5DC53C2F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1731" y1="44259" x2="51731" y2="44259"/>
                        <a14:foregroundMark x1="50577" y1="51296" x2="50577" y2="51296"/>
                        <a14:foregroundMark x1="50962" y1="52778" x2="50962" y2="52778"/>
                        <a14:foregroundMark x1="49423" y1="54630" x2="49423" y2="54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0" t="34369" r="28013" b="41621"/>
          <a:stretch/>
        </p:blipFill>
        <p:spPr bwMode="auto">
          <a:xfrm>
            <a:off x="10929975" y="3327929"/>
            <a:ext cx="1171377" cy="69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Shape&#10;&#10;Description automatically generated with low confidence">
            <a:extLst>
              <a:ext uri="{FF2B5EF4-FFF2-40B4-BE49-F238E27FC236}">
                <a16:creationId xmlns:a16="http://schemas.microsoft.com/office/drawing/2014/main" id="{15CD9D34-9998-4315-928E-A60E276E94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29981" flipH="1">
            <a:off x="2489404" y="3225424"/>
            <a:ext cx="1882407" cy="188240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4C623CF5-B947-483A-88C8-BD8F7AE43A0E}"/>
              </a:ext>
            </a:extLst>
          </p:cNvPr>
          <p:cNvGrpSpPr/>
          <p:nvPr/>
        </p:nvGrpSpPr>
        <p:grpSpPr>
          <a:xfrm>
            <a:off x="3509664" y="3350715"/>
            <a:ext cx="6562677" cy="3525592"/>
            <a:chOff x="3509664" y="3278171"/>
            <a:chExt cx="6562677" cy="3305369"/>
          </a:xfrm>
        </p:grpSpPr>
        <p:pic>
          <p:nvPicPr>
            <p:cNvPr id="5" name="Picture 4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AC0E9BB2-47EA-4824-AD07-3548C21ACE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2" r="53338" b="67640"/>
            <a:stretch/>
          </p:blipFill>
          <p:spPr>
            <a:xfrm>
              <a:off x="3509664" y="3278171"/>
              <a:ext cx="6562677" cy="330536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28CB56-E36D-4052-863E-63AF04E2F668}"/>
                </a:ext>
              </a:extLst>
            </p:cNvPr>
            <p:cNvSpPr txBox="1"/>
            <p:nvPr/>
          </p:nvSpPr>
          <p:spPr>
            <a:xfrm>
              <a:off x="4462672" y="3763162"/>
              <a:ext cx="493186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Thức ăn khi đi vào cơ thể em sẽ đi qua những bộ phận:</a:t>
              </a:r>
              <a:endParaRPr kumimoji="0" lang="en-US" sz="2800" b="1" i="1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2197684-D4E3-443D-88B2-9FDECAA2ED19}"/>
              </a:ext>
            </a:extLst>
          </p:cNvPr>
          <p:cNvSpPr txBox="1"/>
          <p:nvPr/>
        </p:nvSpPr>
        <p:spPr>
          <a:xfrm>
            <a:off x="4073259" y="4749608"/>
            <a:ext cx="1914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kumimoji="0" lang="vi-VN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iệng</a:t>
            </a:r>
            <a:endParaRPr kumimoji="0" lang="en-US" sz="2800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CC5D81-E49B-42C6-BDBF-3C314651B36D}"/>
              </a:ext>
            </a:extLst>
          </p:cNvPr>
          <p:cNvSpPr txBox="1"/>
          <p:nvPr/>
        </p:nvSpPr>
        <p:spPr>
          <a:xfrm>
            <a:off x="5794141" y="5319180"/>
            <a:ext cx="1914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Ruột non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6AB9680-19FE-486E-809C-75C68FA06763}"/>
              </a:ext>
            </a:extLst>
          </p:cNvPr>
          <p:cNvSpPr txBox="1"/>
          <p:nvPr/>
        </p:nvSpPr>
        <p:spPr>
          <a:xfrm>
            <a:off x="5988174" y="5860271"/>
            <a:ext cx="1914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Trực tràng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20A7459-6195-453A-9C61-67EC9DB35A89}"/>
              </a:ext>
            </a:extLst>
          </p:cNvPr>
          <p:cNvSpPr txBox="1"/>
          <p:nvPr/>
        </p:nvSpPr>
        <p:spPr>
          <a:xfrm>
            <a:off x="7925358" y="4782675"/>
            <a:ext cx="1914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Thực quản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64784C1-3B7B-4E80-8D62-B348046A3288}"/>
              </a:ext>
            </a:extLst>
          </p:cNvPr>
          <p:cNvSpPr txBox="1"/>
          <p:nvPr/>
        </p:nvSpPr>
        <p:spPr>
          <a:xfrm>
            <a:off x="4118392" y="5320763"/>
            <a:ext cx="1914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Dạ dày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C097D8B-C78F-447B-A659-152CE29460F3}"/>
              </a:ext>
            </a:extLst>
          </p:cNvPr>
          <p:cNvSpPr txBox="1"/>
          <p:nvPr/>
        </p:nvSpPr>
        <p:spPr>
          <a:xfrm>
            <a:off x="4289561" y="5876929"/>
            <a:ext cx="1914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Đại tràng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31CF556-4D6C-465A-9338-87465D265A09}"/>
              </a:ext>
            </a:extLst>
          </p:cNvPr>
          <p:cNvSpPr txBox="1"/>
          <p:nvPr/>
        </p:nvSpPr>
        <p:spPr>
          <a:xfrm>
            <a:off x="7643670" y="5343791"/>
            <a:ext cx="1914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Ruột già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6DFD1DA-9865-4A6D-9CAF-AC04A73A27E4}"/>
              </a:ext>
            </a:extLst>
          </p:cNvPr>
          <p:cNvSpPr txBox="1"/>
          <p:nvPr/>
        </p:nvSpPr>
        <p:spPr>
          <a:xfrm>
            <a:off x="7734193" y="5876929"/>
            <a:ext cx="1914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Hậu môn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B70B402-664A-4CD2-B7BD-291089C51862}"/>
              </a:ext>
            </a:extLst>
          </p:cNvPr>
          <p:cNvSpPr txBox="1"/>
          <p:nvPr/>
        </p:nvSpPr>
        <p:spPr>
          <a:xfrm>
            <a:off x="5441741" y="4765008"/>
            <a:ext cx="2685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Tuyến nước bọt</a:t>
            </a:r>
          </a:p>
        </p:txBody>
      </p:sp>
      <p:pic>
        <p:nvPicPr>
          <p:cNvPr id="45" name="Picture 2" descr="Young girl thumbs up sign cartoon set illustration premium vector">
            <a:extLst>
              <a:ext uri="{FF2B5EF4-FFF2-40B4-BE49-F238E27FC236}">
                <a16:creationId xmlns:a16="http://schemas.microsoft.com/office/drawing/2014/main" id="{D7B0DD3F-3D52-4A5F-BCF9-BBAE42536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00" b="93400" l="9585" r="89617">
                        <a14:foregroundMark x1="25879" y1="9800" x2="25879" y2="9800"/>
                        <a14:foregroundMark x1="23482" y1="23400" x2="23482" y2="23400"/>
                        <a14:foregroundMark x1="25559" y1="19800" x2="25559" y2="19800"/>
                        <a14:foregroundMark x1="66294" y1="64600" x2="66294" y2="64600"/>
                        <a14:foregroundMark x1="61502" y1="66600" x2="61502" y2="66600"/>
                        <a14:foregroundMark x1="64696" y1="71400" x2="64696" y2="71400"/>
                        <a14:foregroundMark x1="42173" y1="88400" x2="42173" y2="88400"/>
                        <a14:foregroundMark x1="42332" y1="91400" x2="42332" y2="91400"/>
                        <a14:foregroundMark x1="46326" y1="93400" x2="46326" y2="93400"/>
                        <a14:foregroundMark x1="49042" y1="93200" x2="49042" y2="92600"/>
                        <a14:foregroundMark x1="53514" y1="92800" x2="53514" y2="92800"/>
                        <a14:foregroundMark x1="58307" y1="92800" x2="52716" y2="91400"/>
                        <a14:foregroundMark x1="45048" y1="93000" x2="38818" y2="91400"/>
                        <a14:foregroundMark x1="37540" y1="91600" x2="37540" y2="91600"/>
                        <a14:foregroundMark x1="36581" y1="92600" x2="36581" y2="92600"/>
                        <a14:foregroundMark x1="38978" y1="93200" x2="38978" y2="93200"/>
                        <a14:foregroundMark x1="35623" y1="91600" x2="35623" y2="9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090" y="3725026"/>
            <a:ext cx="4025481" cy="321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FA89BF4-7AA1-1E2D-B499-A102307C9B2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392541" y="72081"/>
            <a:ext cx="8425402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661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CFE92D4-9EB3-4363-9320-C7FA5B7B2ED3}"/>
              </a:ext>
            </a:extLst>
          </p:cNvPr>
          <p:cNvSpPr/>
          <p:nvPr/>
        </p:nvSpPr>
        <p:spPr>
          <a:xfrm>
            <a:off x="5252484" y="535406"/>
            <a:ext cx="6678589" cy="5567681"/>
          </a:xfrm>
          <a:custGeom>
            <a:avLst/>
            <a:gdLst>
              <a:gd name="csX0" fmla="*/ 0 w 6678589"/>
              <a:gd name="csY0" fmla="*/ 927965 h 5567681"/>
              <a:gd name="csX1" fmla="*/ 927965 w 6678589"/>
              <a:gd name="csY1" fmla="*/ 0 h 5567681"/>
              <a:gd name="csX2" fmla="*/ 5750624 w 6678589"/>
              <a:gd name="csY2" fmla="*/ 0 h 5567681"/>
              <a:gd name="csX3" fmla="*/ 6678589 w 6678589"/>
              <a:gd name="csY3" fmla="*/ 927965 h 5567681"/>
              <a:gd name="csX4" fmla="*/ 6678589 w 6678589"/>
              <a:gd name="csY4" fmla="*/ 4639716 h 5567681"/>
              <a:gd name="csX5" fmla="*/ 5750624 w 6678589"/>
              <a:gd name="csY5" fmla="*/ 5567681 h 5567681"/>
              <a:gd name="csX6" fmla="*/ 927965 w 6678589"/>
              <a:gd name="csY6" fmla="*/ 5567681 h 5567681"/>
              <a:gd name="csX7" fmla="*/ 0 w 6678589"/>
              <a:gd name="csY7" fmla="*/ 4639716 h 5567681"/>
              <a:gd name="csX8" fmla="*/ 0 w 6678589"/>
              <a:gd name="csY8" fmla="*/ 927965 h 55676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6678589" h="5567681" fill="none" extrusionOk="0">
                <a:moveTo>
                  <a:pt x="0" y="927965"/>
                </a:moveTo>
                <a:cubicBezTo>
                  <a:pt x="-49754" y="425337"/>
                  <a:pt x="432987" y="-4946"/>
                  <a:pt x="927965" y="0"/>
                </a:cubicBezTo>
                <a:cubicBezTo>
                  <a:pt x="2942146" y="-1478"/>
                  <a:pt x="5063416" y="142551"/>
                  <a:pt x="5750624" y="0"/>
                </a:cubicBezTo>
                <a:cubicBezTo>
                  <a:pt x="6303564" y="38417"/>
                  <a:pt x="6686244" y="419630"/>
                  <a:pt x="6678589" y="927965"/>
                </a:cubicBezTo>
                <a:cubicBezTo>
                  <a:pt x="6546434" y="1692249"/>
                  <a:pt x="6686579" y="3972730"/>
                  <a:pt x="6678589" y="4639716"/>
                </a:cubicBezTo>
                <a:cubicBezTo>
                  <a:pt x="6692530" y="5221769"/>
                  <a:pt x="6253933" y="5518609"/>
                  <a:pt x="5750624" y="5567681"/>
                </a:cubicBezTo>
                <a:cubicBezTo>
                  <a:pt x="3965756" y="5496670"/>
                  <a:pt x="1811196" y="5577084"/>
                  <a:pt x="927965" y="5567681"/>
                </a:cubicBezTo>
                <a:cubicBezTo>
                  <a:pt x="448732" y="5512286"/>
                  <a:pt x="-39487" y="5085338"/>
                  <a:pt x="0" y="4639716"/>
                </a:cubicBezTo>
                <a:cubicBezTo>
                  <a:pt x="156397" y="3041313"/>
                  <a:pt x="-144901" y="1711649"/>
                  <a:pt x="0" y="927965"/>
                </a:cubicBezTo>
                <a:close/>
              </a:path>
              <a:path w="6678589" h="5567681" stroke="0" extrusionOk="0">
                <a:moveTo>
                  <a:pt x="0" y="927965"/>
                </a:moveTo>
                <a:cubicBezTo>
                  <a:pt x="15659" y="433506"/>
                  <a:pt x="502560" y="-20598"/>
                  <a:pt x="927965" y="0"/>
                </a:cubicBezTo>
                <a:cubicBezTo>
                  <a:pt x="1804316" y="125070"/>
                  <a:pt x="3942658" y="-120515"/>
                  <a:pt x="5750624" y="0"/>
                </a:cubicBezTo>
                <a:cubicBezTo>
                  <a:pt x="6238811" y="74649"/>
                  <a:pt x="6723212" y="501673"/>
                  <a:pt x="6678589" y="927965"/>
                </a:cubicBezTo>
                <a:cubicBezTo>
                  <a:pt x="6592151" y="1734113"/>
                  <a:pt x="6634109" y="3635156"/>
                  <a:pt x="6678589" y="4639716"/>
                </a:cubicBezTo>
                <a:cubicBezTo>
                  <a:pt x="6687361" y="5154921"/>
                  <a:pt x="6219842" y="5651682"/>
                  <a:pt x="5750624" y="5567681"/>
                </a:cubicBezTo>
                <a:cubicBezTo>
                  <a:pt x="4180818" y="5414617"/>
                  <a:pt x="1499866" y="5512155"/>
                  <a:pt x="927965" y="5567681"/>
                </a:cubicBezTo>
                <a:cubicBezTo>
                  <a:pt x="390113" y="5576641"/>
                  <a:pt x="7868" y="5229606"/>
                  <a:pt x="0" y="4639716"/>
                </a:cubicBezTo>
                <a:cubicBezTo>
                  <a:pt x="-91422" y="3471184"/>
                  <a:pt x="-77704" y="2268023"/>
                  <a:pt x="0" y="927965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3BB9FF"/>
            </a:solidFill>
            <a:extLst>
              <a:ext uri="{C807C97D-BFC1-408E-A445-0C87EB9F89A2}">
                <ask:lineSketchStyleProps xmlns:ask="http://schemas.microsoft.com/office/drawing/2018/sketchyshapes" sd="84437144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E994752-8D53-43E8-B8D9-72AAB2E995AA}"/>
              </a:ext>
            </a:extLst>
          </p:cNvPr>
          <p:cNvGrpSpPr/>
          <p:nvPr/>
        </p:nvGrpSpPr>
        <p:grpSpPr>
          <a:xfrm>
            <a:off x="10468329" y="3315143"/>
            <a:ext cx="1264919" cy="2412226"/>
            <a:chOff x="10145129" y="2424042"/>
            <a:chExt cx="1416272" cy="2781888"/>
          </a:xfrm>
        </p:grpSpPr>
        <p:pic>
          <p:nvPicPr>
            <p:cNvPr id="11" name="Picture 6" descr="Diagram showing digestion process">
              <a:extLst>
                <a:ext uri="{FF2B5EF4-FFF2-40B4-BE49-F238E27FC236}">
                  <a16:creationId xmlns:a16="http://schemas.microsoft.com/office/drawing/2014/main" id="{BD38EE96-61F6-45F2-9897-B6BC1FBB75D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228" r="78514"/>
            <a:stretch/>
          </p:blipFill>
          <p:spPr bwMode="auto">
            <a:xfrm>
              <a:off x="10145129" y="2424042"/>
              <a:ext cx="1281156" cy="2781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28D08E6-F34B-4DF1-9F61-F57D4AD747FF}"/>
                </a:ext>
              </a:extLst>
            </p:cNvPr>
            <p:cNvSpPr/>
            <p:nvPr/>
          </p:nvSpPr>
          <p:spPr>
            <a:xfrm>
              <a:off x="11200866" y="4142940"/>
              <a:ext cx="360535" cy="4301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" name="Picture 3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782365A4-1084-471A-B534-1A3E54CF90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7" y="2912632"/>
            <a:ext cx="3785998" cy="3785998"/>
          </a:xfrm>
          <a:prstGeom prst="rect">
            <a:avLst/>
          </a:prstGeom>
        </p:spPr>
      </p:pic>
      <p:pic>
        <p:nvPicPr>
          <p:cNvPr id="14" name="Picture 1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186AA32E-D948-45D5-948C-F2D098B149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14" t="34836" r="38635" b="33419"/>
          <a:stretch/>
        </p:blipFill>
        <p:spPr>
          <a:xfrm>
            <a:off x="10626843" y="-216077"/>
            <a:ext cx="1368783" cy="1705375"/>
          </a:xfrm>
          <a:prstGeom prst="rect">
            <a:avLst/>
          </a:prstGeom>
        </p:spPr>
      </p:pic>
      <p:pic>
        <p:nvPicPr>
          <p:cNvPr id="22" name="Picture 4" descr="Cute girl praying, thankful and relieved">
            <a:extLst>
              <a:ext uri="{FF2B5EF4-FFF2-40B4-BE49-F238E27FC236}">
                <a16:creationId xmlns:a16="http://schemas.microsoft.com/office/drawing/2014/main" id="{03011CA9-8AB2-4673-A674-1010537FE9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2236" y1="85600" x2="52236" y2="85600"/>
                        <a14:foregroundMark x1="43450" y1="84600" x2="43450" y2="84600"/>
                        <a14:foregroundMark x1="53834" y1="86000" x2="53834" y2="8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80" t="6803" r="20772" b="8467"/>
          <a:stretch/>
        </p:blipFill>
        <p:spPr bwMode="auto">
          <a:xfrm>
            <a:off x="4572000" y="3350440"/>
            <a:ext cx="2603906" cy="291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1E7802C-BCD9-4C61-9187-503B56C743D5}"/>
              </a:ext>
            </a:extLst>
          </p:cNvPr>
          <p:cNvSpPr/>
          <p:nvPr/>
        </p:nvSpPr>
        <p:spPr>
          <a:xfrm>
            <a:off x="32254" y="1858934"/>
            <a:ext cx="1010634" cy="15918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2" name="Picture 4" descr="Shelf Library Clipart, Explore Pictures - Cartoon Books On Shelf, HD Png  Download , Transparent Png Image - PNGitem">
            <a:extLst>
              <a:ext uri="{FF2B5EF4-FFF2-40B4-BE49-F238E27FC236}">
                <a16:creationId xmlns:a16="http://schemas.microsoft.com/office/drawing/2014/main" id="{8EB390E1-45AF-4CF7-8BE8-138639CB1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1628" l="54070" r="95116">
                        <a14:foregroundMark x1="79884" y1="32093" x2="81860" y2="40930"/>
                        <a14:foregroundMark x1="88953" y1="78837" x2="93605" y2="91628"/>
                        <a14:foregroundMark x1="92442" y1="83023" x2="94535" y2="90000"/>
                        <a14:foregroundMark x1="80233" y1="30698" x2="79419" y2="37674"/>
                        <a14:foregroundMark x1="76860" y1="32093" x2="80116" y2="41860"/>
                        <a14:foregroundMark x1="61744" y1="14651" x2="61512" y2="69535"/>
                        <a14:foregroundMark x1="61512" y1="69535" x2="59070" y2="84884"/>
                        <a14:foregroundMark x1="55581" y1="34419" x2="56163" y2="54186"/>
                        <a14:foregroundMark x1="56163" y1="54186" x2="54070" y2="82558"/>
                        <a14:foregroundMark x1="54070" y1="82558" x2="54070" y2="82558"/>
                        <a14:foregroundMark x1="86860" y1="79535" x2="92326" y2="89070"/>
                        <a14:foregroundMark x1="92326" y1="89070" x2="92442" y2="89535"/>
                        <a14:foregroundMark x1="92674" y1="83488" x2="94070" y2="87442"/>
                        <a14:foregroundMark x1="93605" y1="82326" x2="95116" y2="874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19"/>
          <a:stretch/>
        </p:blipFill>
        <p:spPr bwMode="auto">
          <a:xfrm flipH="1">
            <a:off x="249790" y="1091192"/>
            <a:ext cx="835836" cy="83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47 Xương rồng ý tưởng | cây xương rồng, stickers, dễ thương">
            <a:extLst>
              <a:ext uri="{FF2B5EF4-FFF2-40B4-BE49-F238E27FC236}">
                <a16:creationId xmlns:a16="http://schemas.microsoft.com/office/drawing/2014/main" id="{1BFEAD8F-4E2C-4A05-88A0-2DFB8A6A3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364" b="92727" l="9607" r="89520">
                        <a14:foregroundMark x1="50655" y1="6364" x2="50655" y2="6364"/>
                        <a14:foregroundMark x1="48908" y1="92727" x2="48908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99" y="1373770"/>
            <a:ext cx="535994" cy="51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DCAD9BF-DC16-11C8-0FF9-AE9C40A12E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77913" y="1730194"/>
            <a:ext cx="5316173" cy="12436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DD91B4-C86D-779D-A267-CCBD779F2AB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11465" y="2679145"/>
            <a:ext cx="2932430" cy="10729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8924B6D-C7F4-8BF8-2F43-6D60BAD3DE7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92975" y="3620948"/>
            <a:ext cx="3529890" cy="17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564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256" y="4408137"/>
            <a:ext cx="1546851" cy="16374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D341D4-19F6-4B7C-B2F7-32FA9156F1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5629" y="2317685"/>
            <a:ext cx="8004742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10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FD59D75-7DF0-4EF6-B0B9-53E7D4FAB5DE}"/>
              </a:ext>
            </a:extLst>
          </p:cNvPr>
          <p:cNvSpPr/>
          <p:nvPr/>
        </p:nvSpPr>
        <p:spPr>
          <a:xfrm>
            <a:off x="331076" y="185057"/>
            <a:ext cx="11616677" cy="65625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0BD9BE2-E0C0-42AE-8D03-A32B27D9A460}"/>
              </a:ext>
            </a:extLst>
          </p:cNvPr>
          <p:cNvSpPr/>
          <p:nvPr/>
        </p:nvSpPr>
        <p:spPr>
          <a:xfrm>
            <a:off x="359230" y="194306"/>
            <a:ext cx="11408228" cy="774523"/>
          </a:xfrm>
          <a:prstGeom prst="roundRect">
            <a:avLst/>
          </a:prstGeom>
          <a:solidFill>
            <a:srgbClr val="CCFFFF"/>
          </a:solidFill>
          <a:ln w="38100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1.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Hãy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chỉ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và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nói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tên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các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bộ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phận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của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cơ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quan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tiêu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Arial" panose="020B0604020202020204" pitchFamily="34" charset="0"/>
              </a:rPr>
              <a:t>hóa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841E47-FC95-4342-A97B-0242AAE15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7615" y="1312930"/>
            <a:ext cx="57435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1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4F72AA-C4F5-4FA7-9EBF-2CFEC8B4340E}"/>
              </a:ext>
            </a:extLst>
          </p:cNvPr>
          <p:cNvSpPr txBox="1"/>
          <p:nvPr/>
        </p:nvSpPr>
        <p:spPr>
          <a:xfrm>
            <a:off x="1596025" y="94099"/>
            <a:ext cx="10456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Cơ quan tiêu hóa gồm ống tiêu hóa và tuyến tiêu hóa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9E8198B-A60A-4B35-9B10-4E0CE9444507}"/>
              </a:ext>
            </a:extLst>
          </p:cNvPr>
          <p:cNvGrpSpPr/>
          <p:nvPr/>
        </p:nvGrpSpPr>
        <p:grpSpPr>
          <a:xfrm>
            <a:off x="8495824" y="4225437"/>
            <a:ext cx="3420135" cy="928207"/>
            <a:chOff x="991649" y="3664503"/>
            <a:chExt cx="3420135" cy="928207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70F750C-2579-4D8B-BEF5-F72362DFD838}"/>
                </a:ext>
              </a:extLst>
            </p:cNvPr>
            <p:cNvSpPr/>
            <p:nvPr/>
          </p:nvSpPr>
          <p:spPr>
            <a:xfrm>
              <a:off x="991649" y="3727164"/>
              <a:ext cx="3278458" cy="802887"/>
            </a:xfrm>
            <a:custGeom>
              <a:avLst/>
              <a:gdLst>
                <a:gd name="csX0" fmla="*/ 0 w 3278458"/>
                <a:gd name="csY0" fmla="*/ 401444 h 802887"/>
                <a:gd name="csX1" fmla="*/ 401444 w 3278458"/>
                <a:gd name="csY1" fmla="*/ 0 h 802887"/>
                <a:gd name="csX2" fmla="*/ 995581 w 3278458"/>
                <a:gd name="csY2" fmla="*/ 0 h 802887"/>
                <a:gd name="csX3" fmla="*/ 1564962 w 3278458"/>
                <a:gd name="csY3" fmla="*/ 0 h 802887"/>
                <a:gd name="csX4" fmla="*/ 2183855 w 3278458"/>
                <a:gd name="csY4" fmla="*/ 0 h 802887"/>
                <a:gd name="csX5" fmla="*/ 2877015 w 3278458"/>
                <a:gd name="csY5" fmla="*/ 0 h 802887"/>
                <a:gd name="csX6" fmla="*/ 3278459 w 3278458"/>
                <a:gd name="csY6" fmla="*/ 401444 h 802887"/>
                <a:gd name="csX7" fmla="*/ 3278458 w 3278458"/>
                <a:gd name="csY7" fmla="*/ 401444 h 802887"/>
                <a:gd name="csX8" fmla="*/ 2877014 w 3278458"/>
                <a:gd name="csY8" fmla="*/ 802888 h 802887"/>
                <a:gd name="csX9" fmla="*/ 2282877 w 3278458"/>
                <a:gd name="csY9" fmla="*/ 802888 h 802887"/>
                <a:gd name="csX10" fmla="*/ 1738252 w 3278458"/>
                <a:gd name="csY10" fmla="*/ 802888 h 802887"/>
                <a:gd name="csX11" fmla="*/ 1144115 w 3278458"/>
                <a:gd name="csY11" fmla="*/ 802887 h 802887"/>
                <a:gd name="csX12" fmla="*/ 401444 w 3278458"/>
                <a:gd name="csY12" fmla="*/ 802887 h 802887"/>
                <a:gd name="csX13" fmla="*/ 0 w 3278458"/>
                <a:gd name="csY13" fmla="*/ 401443 h 802887"/>
                <a:gd name="csX14" fmla="*/ 0 w 3278458"/>
                <a:gd name="csY14" fmla="*/ 401444 h 802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278458" h="802887" fill="none" extrusionOk="0">
                  <a:moveTo>
                    <a:pt x="0" y="401444"/>
                  </a:moveTo>
                  <a:cubicBezTo>
                    <a:pt x="-16457" y="205405"/>
                    <a:pt x="197936" y="-15213"/>
                    <a:pt x="401444" y="0"/>
                  </a:cubicBezTo>
                  <a:cubicBezTo>
                    <a:pt x="589621" y="8883"/>
                    <a:pt x="838606" y="750"/>
                    <a:pt x="995581" y="0"/>
                  </a:cubicBezTo>
                  <a:cubicBezTo>
                    <a:pt x="1152556" y="-750"/>
                    <a:pt x="1429094" y="-6900"/>
                    <a:pt x="1564962" y="0"/>
                  </a:cubicBezTo>
                  <a:cubicBezTo>
                    <a:pt x="1700830" y="6900"/>
                    <a:pt x="2033129" y="-12831"/>
                    <a:pt x="2183855" y="0"/>
                  </a:cubicBezTo>
                  <a:cubicBezTo>
                    <a:pt x="2334581" y="12831"/>
                    <a:pt x="2588936" y="1630"/>
                    <a:pt x="2877015" y="0"/>
                  </a:cubicBezTo>
                  <a:cubicBezTo>
                    <a:pt x="3135633" y="-34960"/>
                    <a:pt x="3254158" y="176584"/>
                    <a:pt x="3278459" y="401444"/>
                  </a:cubicBezTo>
                  <a:lnTo>
                    <a:pt x="3278458" y="401444"/>
                  </a:lnTo>
                  <a:cubicBezTo>
                    <a:pt x="3282845" y="606265"/>
                    <a:pt x="3086802" y="833815"/>
                    <a:pt x="2877014" y="802888"/>
                  </a:cubicBezTo>
                  <a:cubicBezTo>
                    <a:pt x="2652812" y="776842"/>
                    <a:pt x="2578959" y="815904"/>
                    <a:pt x="2282877" y="802888"/>
                  </a:cubicBezTo>
                  <a:cubicBezTo>
                    <a:pt x="1986795" y="789872"/>
                    <a:pt x="1850595" y="806704"/>
                    <a:pt x="1738252" y="802888"/>
                  </a:cubicBezTo>
                  <a:cubicBezTo>
                    <a:pt x="1625909" y="799072"/>
                    <a:pt x="1320613" y="827537"/>
                    <a:pt x="1144115" y="802887"/>
                  </a:cubicBezTo>
                  <a:cubicBezTo>
                    <a:pt x="967617" y="778237"/>
                    <a:pt x="599763" y="788388"/>
                    <a:pt x="401444" y="802887"/>
                  </a:cubicBezTo>
                  <a:cubicBezTo>
                    <a:pt x="215715" y="795778"/>
                    <a:pt x="-32486" y="658220"/>
                    <a:pt x="0" y="401443"/>
                  </a:cubicBezTo>
                  <a:lnTo>
                    <a:pt x="0" y="401444"/>
                  </a:lnTo>
                  <a:close/>
                </a:path>
                <a:path w="3278458" h="802887" stroke="0" extrusionOk="0">
                  <a:moveTo>
                    <a:pt x="0" y="401444"/>
                  </a:moveTo>
                  <a:cubicBezTo>
                    <a:pt x="2674" y="217179"/>
                    <a:pt x="216883" y="-15992"/>
                    <a:pt x="401444" y="0"/>
                  </a:cubicBezTo>
                  <a:cubicBezTo>
                    <a:pt x="625098" y="4893"/>
                    <a:pt x="872425" y="19935"/>
                    <a:pt x="1020337" y="0"/>
                  </a:cubicBezTo>
                  <a:cubicBezTo>
                    <a:pt x="1168249" y="-19935"/>
                    <a:pt x="1450939" y="16077"/>
                    <a:pt x="1639230" y="0"/>
                  </a:cubicBezTo>
                  <a:cubicBezTo>
                    <a:pt x="1827521" y="-16077"/>
                    <a:pt x="2007981" y="-27425"/>
                    <a:pt x="2233367" y="0"/>
                  </a:cubicBezTo>
                  <a:cubicBezTo>
                    <a:pt x="2458753" y="27425"/>
                    <a:pt x="2668276" y="27419"/>
                    <a:pt x="2877015" y="0"/>
                  </a:cubicBezTo>
                  <a:cubicBezTo>
                    <a:pt x="3098849" y="-14391"/>
                    <a:pt x="3272397" y="141134"/>
                    <a:pt x="3278459" y="401444"/>
                  </a:cubicBezTo>
                  <a:lnTo>
                    <a:pt x="3278458" y="401444"/>
                  </a:lnTo>
                  <a:cubicBezTo>
                    <a:pt x="3296871" y="638765"/>
                    <a:pt x="3075853" y="778517"/>
                    <a:pt x="2877014" y="802888"/>
                  </a:cubicBezTo>
                  <a:cubicBezTo>
                    <a:pt x="2745152" y="808509"/>
                    <a:pt x="2590346" y="796300"/>
                    <a:pt x="2332389" y="802888"/>
                  </a:cubicBezTo>
                  <a:cubicBezTo>
                    <a:pt x="2074433" y="809476"/>
                    <a:pt x="2003499" y="806906"/>
                    <a:pt x="1688740" y="802888"/>
                  </a:cubicBezTo>
                  <a:cubicBezTo>
                    <a:pt x="1373981" y="798870"/>
                    <a:pt x="1235263" y="785311"/>
                    <a:pt x="1094604" y="802887"/>
                  </a:cubicBezTo>
                  <a:cubicBezTo>
                    <a:pt x="953945" y="820464"/>
                    <a:pt x="625971" y="780367"/>
                    <a:pt x="401444" y="802887"/>
                  </a:cubicBezTo>
                  <a:cubicBezTo>
                    <a:pt x="209948" y="838936"/>
                    <a:pt x="2104" y="642658"/>
                    <a:pt x="0" y="401443"/>
                  </a:cubicBezTo>
                  <a:lnTo>
                    <a:pt x="0" y="401444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2927061505">
                    <a:prstGeom prst="roundRect">
                      <a:avLst>
                        <a:gd name="adj" fmla="val 5000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Gan </a:t>
              </a:r>
            </a:p>
          </p:txBody>
        </p:sp>
        <p:pic>
          <p:nvPicPr>
            <p:cNvPr id="5" name="Picture 2" descr="Free vector healthy liver on white background">
              <a:extLst>
                <a:ext uri="{FF2B5EF4-FFF2-40B4-BE49-F238E27FC236}">
                  <a16:creationId xmlns:a16="http://schemas.microsoft.com/office/drawing/2014/main" id="{9E242C13-7FC7-4997-9479-FC52482981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hq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953" b="94811" l="2875" r="96326">
                          <a14:foregroundMark x1="15974" y1="22642" x2="15974" y2="22642"/>
                          <a14:foregroundMark x1="3994" y1="36792" x2="3994" y2="36792"/>
                          <a14:foregroundMark x1="69329" y1="9906" x2="69329" y2="9906"/>
                          <a14:foregroundMark x1="45527" y1="7547" x2="45527" y2="7547"/>
                          <a14:foregroundMark x1="93131" y1="16981" x2="93131" y2="16981"/>
                          <a14:foregroundMark x1="96326" y1="16981" x2="96326" y2="16981"/>
                          <a14:foregroundMark x1="3035" y1="95047" x2="3035" y2="95047"/>
                          <a14:foregroundMark x1="41214" y1="8255" x2="41214" y2="8255"/>
                          <a14:foregroundMark x1="39137" y1="4953" x2="39137" y2="49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1365" y="3664503"/>
              <a:ext cx="1370419" cy="928207"/>
            </a:xfrm>
            <a:custGeom>
              <a:avLst/>
              <a:gdLst>
                <a:gd name="csX0" fmla="*/ 0 w 1370419"/>
                <a:gd name="csY0" fmla="*/ 0 h 928207"/>
                <a:gd name="csX1" fmla="*/ 657801 w 1370419"/>
                <a:gd name="csY1" fmla="*/ 0 h 928207"/>
                <a:gd name="csX2" fmla="*/ 1370419 w 1370419"/>
                <a:gd name="csY2" fmla="*/ 0 h 928207"/>
                <a:gd name="csX3" fmla="*/ 1370419 w 1370419"/>
                <a:gd name="csY3" fmla="*/ 445539 h 928207"/>
                <a:gd name="csX4" fmla="*/ 1370419 w 1370419"/>
                <a:gd name="csY4" fmla="*/ 928207 h 928207"/>
                <a:gd name="csX5" fmla="*/ 671505 w 1370419"/>
                <a:gd name="csY5" fmla="*/ 928207 h 928207"/>
                <a:gd name="csX6" fmla="*/ 0 w 1370419"/>
                <a:gd name="csY6" fmla="*/ 928207 h 928207"/>
                <a:gd name="csX7" fmla="*/ 0 w 1370419"/>
                <a:gd name="csY7" fmla="*/ 473386 h 928207"/>
                <a:gd name="csX8" fmla="*/ 0 w 1370419"/>
                <a:gd name="csY8" fmla="*/ 0 h 9282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70419" h="928207" extrusionOk="0">
                  <a:moveTo>
                    <a:pt x="0" y="0"/>
                  </a:moveTo>
                  <a:cubicBezTo>
                    <a:pt x="173981" y="11782"/>
                    <a:pt x="494437" y="-16660"/>
                    <a:pt x="657801" y="0"/>
                  </a:cubicBezTo>
                  <a:cubicBezTo>
                    <a:pt x="821165" y="16660"/>
                    <a:pt x="1085366" y="19806"/>
                    <a:pt x="1370419" y="0"/>
                  </a:cubicBezTo>
                  <a:cubicBezTo>
                    <a:pt x="1382000" y="117413"/>
                    <a:pt x="1348813" y="275735"/>
                    <a:pt x="1370419" y="445539"/>
                  </a:cubicBezTo>
                  <a:cubicBezTo>
                    <a:pt x="1392025" y="615343"/>
                    <a:pt x="1376129" y="698592"/>
                    <a:pt x="1370419" y="928207"/>
                  </a:cubicBezTo>
                  <a:cubicBezTo>
                    <a:pt x="1228749" y="903240"/>
                    <a:pt x="836006" y="913725"/>
                    <a:pt x="671505" y="928207"/>
                  </a:cubicBezTo>
                  <a:cubicBezTo>
                    <a:pt x="507004" y="942689"/>
                    <a:pt x="198594" y="951750"/>
                    <a:pt x="0" y="928207"/>
                  </a:cubicBezTo>
                  <a:cubicBezTo>
                    <a:pt x="-18565" y="703426"/>
                    <a:pt x="-22641" y="672831"/>
                    <a:pt x="0" y="473386"/>
                  </a:cubicBezTo>
                  <a:cubicBezTo>
                    <a:pt x="22641" y="273941"/>
                    <a:pt x="-18094" y="176433"/>
                    <a:pt x="0" y="0"/>
                  </a:cubicBezTo>
                  <a:close/>
                </a:path>
              </a:pathLst>
            </a:custGeom>
            <a:noFill/>
            <a:ln w="28575">
              <a:noFill/>
              <a:extLst>
                <a:ext uri="{C807C97D-BFC1-408E-A445-0C87EB9F89A2}">
                  <ask:lineSketchStyleProps xmlns:ask="http://schemas.microsoft.com/office/drawing/2018/sketchyshapes" sd="1593314991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BA6A73B-B977-4A0D-87BD-DF707AB94DFF}"/>
              </a:ext>
            </a:extLst>
          </p:cNvPr>
          <p:cNvGrpSpPr/>
          <p:nvPr/>
        </p:nvGrpSpPr>
        <p:grpSpPr>
          <a:xfrm>
            <a:off x="188000" y="3006107"/>
            <a:ext cx="3727352" cy="1976910"/>
            <a:chOff x="684432" y="1079431"/>
            <a:chExt cx="3727352" cy="197691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9B694CC-26F0-412F-ADBB-222FCDECCD4A}"/>
                </a:ext>
              </a:extLst>
            </p:cNvPr>
            <p:cNvSpPr/>
            <p:nvPr/>
          </p:nvSpPr>
          <p:spPr>
            <a:xfrm>
              <a:off x="684432" y="1835858"/>
              <a:ext cx="3278458" cy="802887"/>
            </a:xfrm>
            <a:custGeom>
              <a:avLst/>
              <a:gdLst>
                <a:gd name="csX0" fmla="*/ 0 w 3278458"/>
                <a:gd name="csY0" fmla="*/ 401444 h 802887"/>
                <a:gd name="csX1" fmla="*/ 401444 w 3278458"/>
                <a:gd name="csY1" fmla="*/ 0 h 802887"/>
                <a:gd name="csX2" fmla="*/ 1069848 w 3278458"/>
                <a:gd name="csY2" fmla="*/ 0 h 802887"/>
                <a:gd name="csX3" fmla="*/ 1688741 w 3278458"/>
                <a:gd name="csY3" fmla="*/ 0 h 802887"/>
                <a:gd name="csX4" fmla="*/ 2307634 w 3278458"/>
                <a:gd name="csY4" fmla="*/ 0 h 802887"/>
                <a:gd name="csX5" fmla="*/ 2877015 w 3278458"/>
                <a:gd name="csY5" fmla="*/ 0 h 802887"/>
                <a:gd name="csX6" fmla="*/ 3278459 w 3278458"/>
                <a:gd name="csY6" fmla="*/ 401444 h 802887"/>
                <a:gd name="csX7" fmla="*/ 3278458 w 3278458"/>
                <a:gd name="csY7" fmla="*/ 401444 h 802887"/>
                <a:gd name="csX8" fmla="*/ 2877014 w 3278458"/>
                <a:gd name="csY8" fmla="*/ 802888 h 802887"/>
                <a:gd name="csX9" fmla="*/ 2282877 w 3278458"/>
                <a:gd name="csY9" fmla="*/ 802888 h 802887"/>
                <a:gd name="csX10" fmla="*/ 1663985 w 3278458"/>
                <a:gd name="csY10" fmla="*/ 802888 h 802887"/>
                <a:gd name="csX11" fmla="*/ 1069848 w 3278458"/>
                <a:gd name="csY11" fmla="*/ 802887 h 802887"/>
                <a:gd name="csX12" fmla="*/ 401444 w 3278458"/>
                <a:gd name="csY12" fmla="*/ 802887 h 802887"/>
                <a:gd name="csX13" fmla="*/ 0 w 3278458"/>
                <a:gd name="csY13" fmla="*/ 401443 h 802887"/>
                <a:gd name="csX14" fmla="*/ 0 w 3278458"/>
                <a:gd name="csY14" fmla="*/ 401444 h 802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278458" h="802887" fill="none" extrusionOk="0">
                  <a:moveTo>
                    <a:pt x="0" y="401444"/>
                  </a:moveTo>
                  <a:cubicBezTo>
                    <a:pt x="-6388" y="176155"/>
                    <a:pt x="183648" y="-3608"/>
                    <a:pt x="401444" y="0"/>
                  </a:cubicBezTo>
                  <a:cubicBezTo>
                    <a:pt x="726598" y="-2544"/>
                    <a:pt x="746797" y="28742"/>
                    <a:pt x="1069848" y="0"/>
                  </a:cubicBezTo>
                  <a:cubicBezTo>
                    <a:pt x="1392899" y="-28742"/>
                    <a:pt x="1416732" y="-11140"/>
                    <a:pt x="1688741" y="0"/>
                  </a:cubicBezTo>
                  <a:cubicBezTo>
                    <a:pt x="1960750" y="11140"/>
                    <a:pt x="2082626" y="-253"/>
                    <a:pt x="2307634" y="0"/>
                  </a:cubicBezTo>
                  <a:cubicBezTo>
                    <a:pt x="2532642" y="253"/>
                    <a:pt x="2646869" y="-18955"/>
                    <a:pt x="2877015" y="0"/>
                  </a:cubicBezTo>
                  <a:cubicBezTo>
                    <a:pt x="3085920" y="10390"/>
                    <a:pt x="3313100" y="208448"/>
                    <a:pt x="3278459" y="401444"/>
                  </a:cubicBezTo>
                  <a:lnTo>
                    <a:pt x="3278458" y="401444"/>
                  </a:lnTo>
                  <a:cubicBezTo>
                    <a:pt x="3283273" y="619614"/>
                    <a:pt x="3097355" y="750990"/>
                    <a:pt x="2877014" y="802888"/>
                  </a:cubicBezTo>
                  <a:cubicBezTo>
                    <a:pt x="2659308" y="820250"/>
                    <a:pt x="2576974" y="816951"/>
                    <a:pt x="2282877" y="802888"/>
                  </a:cubicBezTo>
                  <a:cubicBezTo>
                    <a:pt x="1988780" y="788825"/>
                    <a:pt x="1955419" y="785300"/>
                    <a:pt x="1663985" y="802888"/>
                  </a:cubicBezTo>
                  <a:cubicBezTo>
                    <a:pt x="1372551" y="820475"/>
                    <a:pt x="1274746" y="814970"/>
                    <a:pt x="1069848" y="802887"/>
                  </a:cubicBezTo>
                  <a:cubicBezTo>
                    <a:pt x="864950" y="790804"/>
                    <a:pt x="606422" y="821233"/>
                    <a:pt x="401444" y="802887"/>
                  </a:cubicBezTo>
                  <a:cubicBezTo>
                    <a:pt x="140163" y="811812"/>
                    <a:pt x="46901" y="623774"/>
                    <a:pt x="0" y="401443"/>
                  </a:cubicBezTo>
                  <a:lnTo>
                    <a:pt x="0" y="401444"/>
                  </a:lnTo>
                  <a:close/>
                </a:path>
                <a:path w="3278458" h="802887" stroke="0" extrusionOk="0">
                  <a:moveTo>
                    <a:pt x="0" y="401444"/>
                  </a:moveTo>
                  <a:cubicBezTo>
                    <a:pt x="-18209" y="217841"/>
                    <a:pt x="183951" y="31373"/>
                    <a:pt x="401444" y="0"/>
                  </a:cubicBezTo>
                  <a:cubicBezTo>
                    <a:pt x="659598" y="-12488"/>
                    <a:pt x="838893" y="3367"/>
                    <a:pt x="1069848" y="0"/>
                  </a:cubicBezTo>
                  <a:cubicBezTo>
                    <a:pt x="1300803" y="-3367"/>
                    <a:pt x="1494016" y="-28276"/>
                    <a:pt x="1639230" y="0"/>
                  </a:cubicBezTo>
                  <a:cubicBezTo>
                    <a:pt x="1784444" y="28276"/>
                    <a:pt x="2112677" y="-1058"/>
                    <a:pt x="2233367" y="0"/>
                  </a:cubicBezTo>
                  <a:cubicBezTo>
                    <a:pt x="2354057" y="1058"/>
                    <a:pt x="2648288" y="1754"/>
                    <a:pt x="2877015" y="0"/>
                  </a:cubicBezTo>
                  <a:cubicBezTo>
                    <a:pt x="3152752" y="-11627"/>
                    <a:pt x="3315338" y="150976"/>
                    <a:pt x="3278459" y="401444"/>
                  </a:cubicBezTo>
                  <a:lnTo>
                    <a:pt x="3278458" y="401444"/>
                  </a:lnTo>
                  <a:cubicBezTo>
                    <a:pt x="3237887" y="635260"/>
                    <a:pt x="3116294" y="852273"/>
                    <a:pt x="2877014" y="802888"/>
                  </a:cubicBezTo>
                  <a:cubicBezTo>
                    <a:pt x="2743869" y="784388"/>
                    <a:pt x="2589670" y="781287"/>
                    <a:pt x="2332389" y="802888"/>
                  </a:cubicBezTo>
                  <a:cubicBezTo>
                    <a:pt x="2075109" y="824489"/>
                    <a:pt x="1962202" y="777755"/>
                    <a:pt x="1713496" y="802888"/>
                  </a:cubicBezTo>
                  <a:cubicBezTo>
                    <a:pt x="1464789" y="828020"/>
                    <a:pt x="1292872" y="782805"/>
                    <a:pt x="1069848" y="802887"/>
                  </a:cubicBezTo>
                  <a:cubicBezTo>
                    <a:pt x="846824" y="822969"/>
                    <a:pt x="573392" y="803716"/>
                    <a:pt x="401444" y="802887"/>
                  </a:cubicBezTo>
                  <a:cubicBezTo>
                    <a:pt x="162404" y="845574"/>
                    <a:pt x="-30440" y="601597"/>
                    <a:pt x="0" y="401443"/>
                  </a:cubicBezTo>
                  <a:lnTo>
                    <a:pt x="0" y="401444"/>
                  </a:lnTo>
                  <a:close/>
                </a:path>
              </a:pathLst>
            </a:custGeom>
            <a:solidFill>
              <a:schemeClr val="bg1"/>
            </a:solidFill>
            <a:ln w="28575">
              <a:extLst>
                <a:ext uri="{C807C97D-BFC1-408E-A445-0C87EB9F89A2}">
                  <ask:lineSketchStyleProps xmlns:ask="http://schemas.microsoft.com/office/drawing/2018/sketchyshapes" sd="2469283057">
                    <a:prstGeom prst="roundRect">
                      <a:avLst>
                        <a:gd name="adj" fmla="val 5000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Thực quản</a:t>
              </a:r>
            </a:p>
          </p:txBody>
        </p:sp>
        <p:pic>
          <p:nvPicPr>
            <p:cNvPr id="8" name="Picture 6" descr="3,663 Esophagus Cliparts, Stock Vector and Royalty Free Esophagus  Illustrations">
              <a:extLst>
                <a:ext uri="{FF2B5EF4-FFF2-40B4-BE49-F238E27FC236}">
                  <a16:creationId xmlns:a16="http://schemas.microsoft.com/office/drawing/2014/main" id="{52814FCC-2664-4FE6-8E7B-CEF02774C4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35333" y1="19333" x2="35333" y2="19333"/>
                          <a14:foregroundMark x1="53556" y1="24667" x2="53556" y2="24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4874" y="1079431"/>
              <a:ext cx="1976910" cy="1976910"/>
            </a:xfrm>
            <a:custGeom>
              <a:avLst/>
              <a:gdLst>
                <a:gd name="csX0" fmla="*/ 0 w 1976910"/>
                <a:gd name="csY0" fmla="*/ 0 h 1976910"/>
                <a:gd name="csX1" fmla="*/ 678739 w 1976910"/>
                <a:gd name="csY1" fmla="*/ 0 h 1976910"/>
                <a:gd name="csX2" fmla="*/ 1298171 w 1976910"/>
                <a:gd name="csY2" fmla="*/ 0 h 1976910"/>
                <a:gd name="csX3" fmla="*/ 1976910 w 1976910"/>
                <a:gd name="csY3" fmla="*/ 0 h 1976910"/>
                <a:gd name="csX4" fmla="*/ 1976910 w 1976910"/>
                <a:gd name="csY4" fmla="*/ 698508 h 1976910"/>
                <a:gd name="csX5" fmla="*/ 1976910 w 1976910"/>
                <a:gd name="csY5" fmla="*/ 1337709 h 1976910"/>
                <a:gd name="csX6" fmla="*/ 1976910 w 1976910"/>
                <a:gd name="csY6" fmla="*/ 1976910 h 1976910"/>
                <a:gd name="csX7" fmla="*/ 1377247 w 1976910"/>
                <a:gd name="csY7" fmla="*/ 1976910 h 1976910"/>
                <a:gd name="csX8" fmla="*/ 698508 w 1976910"/>
                <a:gd name="csY8" fmla="*/ 1976910 h 1976910"/>
                <a:gd name="csX9" fmla="*/ 0 w 1976910"/>
                <a:gd name="csY9" fmla="*/ 1976910 h 1976910"/>
                <a:gd name="csX10" fmla="*/ 0 w 1976910"/>
                <a:gd name="csY10" fmla="*/ 1317940 h 1976910"/>
                <a:gd name="csX11" fmla="*/ 0 w 1976910"/>
                <a:gd name="csY11" fmla="*/ 658970 h 1976910"/>
                <a:gd name="csX12" fmla="*/ 0 w 1976910"/>
                <a:gd name="csY12" fmla="*/ 0 h 19769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976910" h="1976910" extrusionOk="0">
                  <a:moveTo>
                    <a:pt x="0" y="0"/>
                  </a:moveTo>
                  <a:cubicBezTo>
                    <a:pt x="313015" y="-16874"/>
                    <a:pt x="354836" y="-4065"/>
                    <a:pt x="678739" y="0"/>
                  </a:cubicBezTo>
                  <a:cubicBezTo>
                    <a:pt x="1002642" y="4065"/>
                    <a:pt x="1089804" y="23007"/>
                    <a:pt x="1298171" y="0"/>
                  </a:cubicBezTo>
                  <a:cubicBezTo>
                    <a:pt x="1506538" y="-23007"/>
                    <a:pt x="1830743" y="-27188"/>
                    <a:pt x="1976910" y="0"/>
                  </a:cubicBezTo>
                  <a:cubicBezTo>
                    <a:pt x="1960694" y="305011"/>
                    <a:pt x="1951487" y="349895"/>
                    <a:pt x="1976910" y="698508"/>
                  </a:cubicBezTo>
                  <a:cubicBezTo>
                    <a:pt x="2002333" y="1047121"/>
                    <a:pt x="1978744" y="1073389"/>
                    <a:pt x="1976910" y="1337709"/>
                  </a:cubicBezTo>
                  <a:cubicBezTo>
                    <a:pt x="1975076" y="1602029"/>
                    <a:pt x="1978341" y="1784197"/>
                    <a:pt x="1976910" y="1976910"/>
                  </a:cubicBezTo>
                  <a:cubicBezTo>
                    <a:pt x="1827995" y="1948161"/>
                    <a:pt x="1641488" y="1968732"/>
                    <a:pt x="1377247" y="1976910"/>
                  </a:cubicBezTo>
                  <a:cubicBezTo>
                    <a:pt x="1113006" y="1985088"/>
                    <a:pt x="889464" y="1980731"/>
                    <a:pt x="698508" y="1976910"/>
                  </a:cubicBezTo>
                  <a:cubicBezTo>
                    <a:pt x="507552" y="1973089"/>
                    <a:pt x="227914" y="1961834"/>
                    <a:pt x="0" y="1976910"/>
                  </a:cubicBezTo>
                  <a:cubicBezTo>
                    <a:pt x="-32041" y="1806387"/>
                    <a:pt x="-31744" y="1544564"/>
                    <a:pt x="0" y="1317940"/>
                  </a:cubicBezTo>
                  <a:cubicBezTo>
                    <a:pt x="31744" y="1091316"/>
                    <a:pt x="-16950" y="875775"/>
                    <a:pt x="0" y="658970"/>
                  </a:cubicBezTo>
                  <a:cubicBezTo>
                    <a:pt x="16950" y="442165"/>
                    <a:pt x="32468" y="296493"/>
                    <a:pt x="0" y="0"/>
                  </a:cubicBezTo>
                  <a:close/>
                </a:path>
              </a:pathLst>
            </a:custGeom>
            <a:noFill/>
            <a:ln w="28575">
              <a:noFill/>
              <a:extLst>
                <a:ext uri="{C807C97D-BFC1-408E-A445-0C87EB9F89A2}">
                  <ask:lineSketchStyleProps xmlns:ask="http://schemas.microsoft.com/office/drawing/2018/sketchyshapes" sd="1845229998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7A67CB3-90AA-40B4-B6D9-B27325618A41}"/>
              </a:ext>
            </a:extLst>
          </p:cNvPr>
          <p:cNvGrpSpPr/>
          <p:nvPr/>
        </p:nvGrpSpPr>
        <p:grpSpPr>
          <a:xfrm>
            <a:off x="223791" y="5068349"/>
            <a:ext cx="3645639" cy="1838771"/>
            <a:chOff x="4672361" y="1531372"/>
            <a:chExt cx="3645639" cy="1838771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542D121-17B4-4A54-9FA6-E6FC9C6EB13A}"/>
                </a:ext>
              </a:extLst>
            </p:cNvPr>
            <p:cNvSpPr/>
            <p:nvPr/>
          </p:nvSpPr>
          <p:spPr>
            <a:xfrm>
              <a:off x="4672361" y="1835857"/>
              <a:ext cx="3278458" cy="802887"/>
            </a:xfrm>
            <a:custGeom>
              <a:avLst/>
              <a:gdLst>
                <a:gd name="csX0" fmla="*/ 0 w 3278458"/>
                <a:gd name="csY0" fmla="*/ 401444 h 802887"/>
                <a:gd name="csX1" fmla="*/ 401444 w 3278458"/>
                <a:gd name="csY1" fmla="*/ 0 h 802887"/>
                <a:gd name="csX2" fmla="*/ 1020337 w 3278458"/>
                <a:gd name="csY2" fmla="*/ 0 h 802887"/>
                <a:gd name="csX3" fmla="*/ 1589718 w 3278458"/>
                <a:gd name="csY3" fmla="*/ 0 h 802887"/>
                <a:gd name="csX4" fmla="*/ 2233367 w 3278458"/>
                <a:gd name="csY4" fmla="*/ 0 h 802887"/>
                <a:gd name="csX5" fmla="*/ 2877015 w 3278458"/>
                <a:gd name="csY5" fmla="*/ 0 h 802887"/>
                <a:gd name="csX6" fmla="*/ 3278459 w 3278458"/>
                <a:gd name="csY6" fmla="*/ 401444 h 802887"/>
                <a:gd name="csX7" fmla="*/ 3278458 w 3278458"/>
                <a:gd name="csY7" fmla="*/ 401444 h 802887"/>
                <a:gd name="csX8" fmla="*/ 2877014 w 3278458"/>
                <a:gd name="csY8" fmla="*/ 802888 h 802887"/>
                <a:gd name="csX9" fmla="*/ 2282877 w 3278458"/>
                <a:gd name="csY9" fmla="*/ 802888 h 802887"/>
                <a:gd name="csX10" fmla="*/ 1738252 w 3278458"/>
                <a:gd name="csY10" fmla="*/ 802888 h 802887"/>
                <a:gd name="csX11" fmla="*/ 1168871 w 3278458"/>
                <a:gd name="csY11" fmla="*/ 802887 h 802887"/>
                <a:gd name="csX12" fmla="*/ 401444 w 3278458"/>
                <a:gd name="csY12" fmla="*/ 802887 h 802887"/>
                <a:gd name="csX13" fmla="*/ 0 w 3278458"/>
                <a:gd name="csY13" fmla="*/ 401443 h 802887"/>
                <a:gd name="csX14" fmla="*/ 0 w 3278458"/>
                <a:gd name="csY14" fmla="*/ 401444 h 802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278458" h="802887" fill="none" extrusionOk="0">
                  <a:moveTo>
                    <a:pt x="0" y="401444"/>
                  </a:moveTo>
                  <a:cubicBezTo>
                    <a:pt x="24999" y="167407"/>
                    <a:pt x="199437" y="6488"/>
                    <a:pt x="401444" y="0"/>
                  </a:cubicBezTo>
                  <a:cubicBezTo>
                    <a:pt x="613745" y="-27906"/>
                    <a:pt x="890704" y="252"/>
                    <a:pt x="1020337" y="0"/>
                  </a:cubicBezTo>
                  <a:cubicBezTo>
                    <a:pt x="1149970" y="-252"/>
                    <a:pt x="1413850" y="-11500"/>
                    <a:pt x="1589718" y="0"/>
                  </a:cubicBezTo>
                  <a:cubicBezTo>
                    <a:pt x="1765586" y="11500"/>
                    <a:pt x="1939705" y="-21160"/>
                    <a:pt x="2233367" y="0"/>
                  </a:cubicBezTo>
                  <a:cubicBezTo>
                    <a:pt x="2527029" y="21160"/>
                    <a:pt x="2560467" y="-29358"/>
                    <a:pt x="2877015" y="0"/>
                  </a:cubicBezTo>
                  <a:cubicBezTo>
                    <a:pt x="3056530" y="-35344"/>
                    <a:pt x="3299387" y="151744"/>
                    <a:pt x="3278459" y="401444"/>
                  </a:cubicBezTo>
                  <a:lnTo>
                    <a:pt x="3278458" y="401444"/>
                  </a:lnTo>
                  <a:cubicBezTo>
                    <a:pt x="3266806" y="620024"/>
                    <a:pt x="3093672" y="792836"/>
                    <a:pt x="2877014" y="802888"/>
                  </a:cubicBezTo>
                  <a:cubicBezTo>
                    <a:pt x="2694247" y="830322"/>
                    <a:pt x="2526782" y="808897"/>
                    <a:pt x="2282877" y="802888"/>
                  </a:cubicBezTo>
                  <a:cubicBezTo>
                    <a:pt x="2038972" y="796879"/>
                    <a:pt x="2006788" y="789475"/>
                    <a:pt x="1738252" y="802888"/>
                  </a:cubicBezTo>
                  <a:cubicBezTo>
                    <a:pt x="1469716" y="816301"/>
                    <a:pt x="1298260" y="792408"/>
                    <a:pt x="1168871" y="802887"/>
                  </a:cubicBezTo>
                  <a:cubicBezTo>
                    <a:pt x="1039482" y="813366"/>
                    <a:pt x="653387" y="781552"/>
                    <a:pt x="401444" y="802887"/>
                  </a:cubicBezTo>
                  <a:cubicBezTo>
                    <a:pt x="191709" y="833890"/>
                    <a:pt x="-14426" y="644929"/>
                    <a:pt x="0" y="401443"/>
                  </a:cubicBezTo>
                  <a:lnTo>
                    <a:pt x="0" y="401444"/>
                  </a:lnTo>
                  <a:close/>
                </a:path>
                <a:path w="3278458" h="802887" stroke="0" extrusionOk="0">
                  <a:moveTo>
                    <a:pt x="0" y="401444"/>
                  </a:moveTo>
                  <a:cubicBezTo>
                    <a:pt x="-26519" y="159013"/>
                    <a:pt x="200519" y="-39419"/>
                    <a:pt x="401444" y="0"/>
                  </a:cubicBezTo>
                  <a:cubicBezTo>
                    <a:pt x="535004" y="-21636"/>
                    <a:pt x="728828" y="-20159"/>
                    <a:pt x="946070" y="0"/>
                  </a:cubicBezTo>
                  <a:cubicBezTo>
                    <a:pt x="1163312" y="20159"/>
                    <a:pt x="1300535" y="-20588"/>
                    <a:pt x="1515451" y="0"/>
                  </a:cubicBezTo>
                  <a:cubicBezTo>
                    <a:pt x="1730367" y="20588"/>
                    <a:pt x="1930986" y="20185"/>
                    <a:pt x="2134344" y="0"/>
                  </a:cubicBezTo>
                  <a:cubicBezTo>
                    <a:pt x="2337702" y="-20185"/>
                    <a:pt x="2584267" y="-19516"/>
                    <a:pt x="2877015" y="0"/>
                  </a:cubicBezTo>
                  <a:cubicBezTo>
                    <a:pt x="3119285" y="6027"/>
                    <a:pt x="3287059" y="179670"/>
                    <a:pt x="3278459" y="401444"/>
                  </a:cubicBezTo>
                  <a:lnTo>
                    <a:pt x="3278458" y="401444"/>
                  </a:lnTo>
                  <a:cubicBezTo>
                    <a:pt x="3278519" y="636841"/>
                    <a:pt x="3118549" y="758242"/>
                    <a:pt x="2877014" y="802888"/>
                  </a:cubicBezTo>
                  <a:cubicBezTo>
                    <a:pt x="2660905" y="824927"/>
                    <a:pt x="2492760" y="809315"/>
                    <a:pt x="2282877" y="802888"/>
                  </a:cubicBezTo>
                  <a:cubicBezTo>
                    <a:pt x="2072994" y="796461"/>
                    <a:pt x="1868127" y="796200"/>
                    <a:pt x="1738252" y="802888"/>
                  </a:cubicBezTo>
                  <a:cubicBezTo>
                    <a:pt x="1608377" y="809576"/>
                    <a:pt x="1369183" y="797826"/>
                    <a:pt x="1193626" y="802887"/>
                  </a:cubicBezTo>
                  <a:cubicBezTo>
                    <a:pt x="1018069" y="807948"/>
                    <a:pt x="596392" y="825449"/>
                    <a:pt x="401444" y="802887"/>
                  </a:cubicBezTo>
                  <a:cubicBezTo>
                    <a:pt x="173947" y="791528"/>
                    <a:pt x="-21981" y="655739"/>
                    <a:pt x="0" y="401443"/>
                  </a:cubicBezTo>
                  <a:lnTo>
                    <a:pt x="0" y="401444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FF0000"/>
              </a:solidFill>
              <a:extLst>
                <a:ext uri="{C807C97D-BFC1-408E-A445-0C87EB9F89A2}">
                  <ask:lineSketchStyleProps xmlns:ask="http://schemas.microsoft.com/office/drawing/2018/sketchyshapes" sd="2772875504">
                    <a:prstGeom prst="roundRect">
                      <a:avLst>
                        <a:gd name="adj" fmla="val 5000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Dạ dày</a:t>
              </a:r>
            </a:p>
          </p:txBody>
        </p:sp>
        <p:pic>
          <p:nvPicPr>
            <p:cNvPr id="11" name="Picture 4" descr="Free vector human internal organ with stomach">
              <a:extLst>
                <a:ext uri="{FF2B5EF4-FFF2-40B4-BE49-F238E27FC236}">
                  <a16:creationId xmlns:a16="http://schemas.microsoft.com/office/drawing/2014/main" id="{16959904-0DEB-430A-8D4A-F66062260E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515" b="89967" l="9904" r="89936">
                          <a14:foregroundMark x1="50958" y1="4515" x2="50958" y2="45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3133" y="1531372"/>
              <a:ext cx="1924867" cy="1838771"/>
            </a:xfrm>
            <a:custGeom>
              <a:avLst/>
              <a:gdLst>
                <a:gd name="csX0" fmla="*/ 0 w 1924867"/>
                <a:gd name="csY0" fmla="*/ 0 h 1838771"/>
                <a:gd name="csX1" fmla="*/ 641622 w 1924867"/>
                <a:gd name="csY1" fmla="*/ 0 h 1838771"/>
                <a:gd name="csX2" fmla="*/ 1283245 w 1924867"/>
                <a:gd name="csY2" fmla="*/ 0 h 1838771"/>
                <a:gd name="csX3" fmla="*/ 1924867 w 1924867"/>
                <a:gd name="csY3" fmla="*/ 0 h 1838771"/>
                <a:gd name="csX4" fmla="*/ 1924867 w 1924867"/>
                <a:gd name="csY4" fmla="*/ 649699 h 1838771"/>
                <a:gd name="csX5" fmla="*/ 1924867 w 1924867"/>
                <a:gd name="csY5" fmla="*/ 1225847 h 1838771"/>
                <a:gd name="csX6" fmla="*/ 1924867 w 1924867"/>
                <a:gd name="csY6" fmla="*/ 1838771 h 1838771"/>
                <a:gd name="csX7" fmla="*/ 1244747 w 1924867"/>
                <a:gd name="csY7" fmla="*/ 1838771 h 1838771"/>
                <a:gd name="csX8" fmla="*/ 660871 w 1924867"/>
                <a:gd name="csY8" fmla="*/ 1838771 h 1838771"/>
                <a:gd name="csX9" fmla="*/ 0 w 1924867"/>
                <a:gd name="csY9" fmla="*/ 1838771 h 1838771"/>
                <a:gd name="csX10" fmla="*/ 0 w 1924867"/>
                <a:gd name="csY10" fmla="*/ 1262623 h 1838771"/>
                <a:gd name="csX11" fmla="*/ 0 w 1924867"/>
                <a:gd name="csY11" fmla="*/ 649699 h 1838771"/>
                <a:gd name="csX12" fmla="*/ 0 w 1924867"/>
                <a:gd name="csY12" fmla="*/ 0 h 18387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924867" h="1838771" extrusionOk="0">
                  <a:moveTo>
                    <a:pt x="0" y="0"/>
                  </a:moveTo>
                  <a:cubicBezTo>
                    <a:pt x="150008" y="31537"/>
                    <a:pt x="405972" y="15713"/>
                    <a:pt x="641622" y="0"/>
                  </a:cubicBezTo>
                  <a:cubicBezTo>
                    <a:pt x="877272" y="-15713"/>
                    <a:pt x="1082183" y="-17173"/>
                    <a:pt x="1283245" y="0"/>
                  </a:cubicBezTo>
                  <a:cubicBezTo>
                    <a:pt x="1484307" y="17173"/>
                    <a:pt x="1773886" y="4284"/>
                    <a:pt x="1924867" y="0"/>
                  </a:cubicBezTo>
                  <a:cubicBezTo>
                    <a:pt x="1935910" y="245132"/>
                    <a:pt x="1917066" y="333788"/>
                    <a:pt x="1924867" y="649699"/>
                  </a:cubicBezTo>
                  <a:cubicBezTo>
                    <a:pt x="1932668" y="965610"/>
                    <a:pt x="1945746" y="987428"/>
                    <a:pt x="1924867" y="1225847"/>
                  </a:cubicBezTo>
                  <a:cubicBezTo>
                    <a:pt x="1903988" y="1464266"/>
                    <a:pt x="1928870" y="1688003"/>
                    <a:pt x="1924867" y="1838771"/>
                  </a:cubicBezTo>
                  <a:cubicBezTo>
                    <a:pt x="1710848" y="1845202"/>
                    <a:pt x="1426827" y="1828968"/>
                    <a:pt x="1244747" y="1838771"/>
                  </a:cubicBezTo>
                  <a:cubicBezTo>
                    <a:pt x="1062667" y="1848574"/>
                    <a:pt x="894601" y="1816339"/>
                    <a:pt x="660871" y="1838771"/>
                  </a:cubicBezTo>
                  <a:cubicBezTo>
                    <a:pt x="427141" y="1861203"/>
                    <a:pt x="289744" y="1816079"/>
                    <a:pt x="0" y="1838771"/>
                  </a:cubicBezTo>
                  <a:cubicBezTo>
                    <a:pt x="-14727" y="1672305"/>
                    <a:pt x="23580" y="1407230"/>
                    <a:pt x="0" y="1262623"/>
                  </a:cubicBezTo>
                  <a:cubicBezTo>
                    <a:pt x="-23580" y="1118016"/>
                    <a:pt x="-9511" y="864532"/>
                    <a:pt x="0" y="649699"/>
                  </a:cubicBezTo>
                  <a:cubicBezTo>
                    <a:pt x="9511" y="434866"/>
                    <a:pt x="3848" y="258293"/>
                    <a:pt x="0" y="0"/>
                  </a:cubicBezTo>
                  <a:close/>
                </a:path>
              </a:pathLst>
            </a:custGeom>
            <a:noFill/>
            <a:ln w="28575">
              <a:noFill/>
              <a:extLst>
                <a:ext uri="{C807C97D-BFC1-408E-A445-0C87EB9F89A2}">
                  <ask:lineSketchStyleProps xmlns:ask="http://schemas.microsoft.com/office/drawing/2018/sketchyshapes" sd="693947230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89C1953-7C0A-41B2-AE42-C681985E5482}"/>
                </a:ext>
              </a:extLst>
            </p:cNvPr>
            <p:cNvCxnSpPr/>
            <p:nvPr/>
          </p:nvCxnSpPr>
          <p:spPr>
            <a:xfrm>
              <a:off x="6659027" y="2158513"/>
              <a:ext cx="734232" cy="7173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30C47DE-3F4F-4DD3-B32A-D793E83BE44C}"/>
              </a:ext>
            </a:extLst>
          </p:cNvPr>
          <p:cNvGrpSpPr/>
          <p:nvPr/>
        </p:nvGrpSpPr>
        <p:grpSpPr>
          <a:xfrm>
            <a:off x="8495824" y="2478698"/>
            <a:ext cx="3777250" cy="1658279"/>
            <a:chOff x="8318000" y="1323953"/>
            <a:chExt cx="3777250" cy="165827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068CBA4-FA5A-4CA0-A4F6-E963B4F07A26}"/>
                </a:ext>
              </a:extLst>
            </p:cNvPr>
            <p:cNvSpPr/>
            <p:nvPr/>
          </p:nvSpPr>
          <p:spPr>
            <a:xfrm>
              <a:off x="8318000" y="1868383"/>
              <a:ext cx="3278458" cy="802887"/>
            </a:xfrm>
            <a:custGeom>
              <a:avLst/>
              <a:gdLst>
                <a:gd name="csX0" fmla="*/ 0 w 3278458"/>
                <a:gd name="csY0" fmla="*/ 401444 h 802887"/>
                <a:gd name="csX1" fmla="*/ 401444 w 3278458"/>
                <a:gd name="csY1" fmla="*/ 0 h 802887"/>
                <a:gd name="csX2" fmla="*/ 946070 w 3278458"/>
                <a:gd name="csY2" fmla="*/ 0 h 802887"/>
                <a:gd name="csX3" fmla="*/ 1589718 w 3278458"/>
                <a:gd name="csY3" fmla="*/ 0 h 802887"/>
                <a:gd name="csX4" fmla="*/ 2159099 w 3278458"/>
                <a:gd name="csY4" fmla="*/ 0 h 802887"/>
                <a:gd name="csX5" fmla="*/ 2877015 w 3278458"/>
                <a:gd name="csY5" fmla="*/ 0 h 802887"/>
                <a:gd name="csX6" fmla="*/ 3278459 w 3278458"/>
                <a:gd name="csY6" fmla="*/ 401444 h 802887"/>
                <a:gd name="csX7" fmla="*/ 3278458 w 3278458"/>
                <a:gd name="csY7" fmla="*/ 401444 h 802887"/>
                <a:gd name="csX8" fmla="*/ 2877014 w 3278458"/>
                <a:gd name="csY8" fmla="*/ 802888 h 802887"/>
                <a:gd name="csX9" fmla="*/ 2233366 w 3278458"/>
                <a:gd name="csY9" fmla="*/ 802888 h 802887"/>
                <a:gd name="csX10" fmla="*/ 1614473 w 3278458"/>
                <a:gd name="csY10" fmla="*/ 802887 h 802887"/>
                <a:gd name="csX11" fmla="*/ 1069848 w 3278458"/>
                <a:gd name="csY11" fmla="*/ 802887 h 802887"/>
                <a:gd name="csX12" fmla="*/ 401444 w 3278458"/>
                <a:gd name="csY12" fmla="*/ 802887 h 802887"/>
                <a:gd name="csX13" fmla="*/ 0 w 3278458"/>
                <a:gd name="csY13" fmla="*/ 401443 h 802887"/>
                <a:gd name="csX14" fmla="*/ 0 w 3278458"/>
                <a:gd name="csY14" fmla="*/ 401444 h 802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278458" h="802887" fill="none" extrusionOk="0">
                  <a:moveTo>
                    <a:pt x="0" y="401444"/>
                  </a:moveTo>
                  <a:cubicBezTo>
                    <a:pt x="-2704" y="150969"/>
                    <a:pt x="135805" y="-4082"/>
                    <a:pt x="401444" y="0"/>
                  </a:cubicBezTo>
                  <a:cubicBezTo>
                    <a:pt x="539058" y="-13414"/>
                    <a:pt x="821097" y="13780"/>
                    <a:pt x="946070" y="0"/>
                  </a:cubicBezTo>
                  <a:cubicBezTo>
                    <a:pt x="1071043" y="-13780"/>
                    <a:pt x="1420179" y="17164"/>
                    <a:pt x="1589718" y="0"/>
                  </a:cubicBezTo>
                  <a:cubicBezTo>
                    <a:pt x="1759257" y="-17164"/>
                    <a:pt x="1935685" y="20109"/>
                    <a:pt x="2159099" y="0"/>
                  </a:cubicBezTo>
                  <a:cubicBezTo>
                    <a:pt x="2382513" y="-20109"/>
                    <a:pt x="2589634" y="22332"/>
                    <a:pt x="2877015" y="0"/>
                  </a:cubicBezTo>
                  <a:cubicBezTo>
                    <a:pt x="3080980" y="17880"/>
                    <a:pt x="3234702" y="157943"/>
                    <a:pt x="3278459" y="401444"/>
                  </a:cubicBezTo>
                  <a:lnTo>
                    <a:pt x="3278458" y="401444"/>
                  </a:lnTo>
                  <a:cubicBezTo>
                    <a:pt x="3270607" y="617627"/>
                    <a:pt x="3083926" y="787206"/>
                    <a:pt x="2877014" y="802888"/>
                  </a:cubicBezTo>
                  <a:cubicBezTo>
                    <a:pt x="2584662" y="833737"/>
                    <a:pt x="2446869" y="811894"/>
                    <a:pt x="2233366" y="802888"/>
                  </a:cubicBezTo>
                  <a:cubicBezTo>
                    <a:pt x="2019863" y="793881"/>
                    <a:pt x="1919540" y="796051"/>
                    <a:pt x="1614473" y="802887"/>
                  </a:cubicBezTo>
                  <a:cubicBezTo>
                    <a:pt x="1309406" y="809723"/>
                    <a:pt x="1258424" y="825015"/>
                    <a:pt x="1069848" y="802887"/>
                  </a:cubicBezTo>
                  <a:cubicBezTo>
                    <a:pt x="881273" y="780759"/>
                    <a:pt x="599530" y="824150"/>
                    <a:pt x="401444" y="802887"/>
                  </a:cubicBezTo>
                  <a:cubicBezTo>
                    <a:pt x="170699" y="814614"/>
                    <a:pt x="-42976" y="629140"/>
                    <a:pt x="0" y="401443"/>
                  </a:cubicBezTo>
                  <a:lnTo>
                    <a:pt x="0" y="401444"/>
                  </a:lnTo>
                  <a:close/>
                </a:path>
                <a:path w="3278458" h="802887" stroke="0" extrusionOk="0">
                  <a:moveTo>
                    <a:pt x="0" y="401444"/>
                  </a:moveTo>
                  <a:cubicBezTo>
                    <a:pt x="9256" y="198530"/>
                    <a:pt x="177814" y="-22459"/>
                    <a:pt x="401444" y="0"/>
                  </a:cubicBezTo>
                  <a:cubicBezTo>
                    <a:pt x="555133" y="-25172"/>
                    <a:pt x="757536" y="-2176"/>
                    <a:pt x="995581" y="0"/>
                  </a:cubicBezTo>
                  <a:cubicBezTo>
                    <a:pt x="1233626" y="2176"/>
                    <a:pt x="1402058" y="16699"/>
                    <a:pt x="1589718" y="0"/>
                  </a:cubicBezTo>
                  <a:cubicBezTo>
                    <a:pt x="1777378" y="-16699"/>
                    <a:pt x="2116198" y="17927"/>
                    <a:pt x="2258122" y="0"/>
                  </a:cubicBezTo>
                  <a:cubicBezTo>
                    <a:pt x="2400046" y="-17927"/>
                    <a:pt x="2752194" y="15475"/>
                    <a:pt x="2877015" y="0"/>
                  </a:cubicBezTo>
                  <a:cubicBezTo>
                    <a:pt x="3132938" y="-31402"/>
                    <a:pt x="3312070" y="152450"/>
                    <a:pt x="3278459" y="401444"/>
                  </a:cubicBezTo>
                  <a:lnTo>
                    <a:pt x="3278458" y="401444"/>
                  </a:lnTo>
                  <a:cubicBezTo>
                    <a:pt x="3258715" y="657890"/>
                    <a:pt x="3075383" y="778857"/>
                    <a:pt x="2877014" y="802888"/>
                  </a:cubicBezTo>
                  <a:cubicBezTo>
                    <a:pt x="2666512" y="819244"/>
                    <a:pt x="2526034" y="803140"/>
                    <a:pt x="2307633" y="802888"/>
                  </a:cubicBezTo>
                  <a:cubicBezTo>
                    <a:pt x="2089232" y="802636"/>
                    <a:pt x="1953273" y="802005"/>
                    <a:pt x="1763008" y="802888"/>
                  </a:cubicBezTo>
                  <a:cubicBezTo>
                    <a:pt x="1572743" y="803770"/>
                    <a:pt x="1412850" y="795510"/>
                    <a:pt x="1119359" y="802887"/>
                  </a:cubicBezTo>
                  <a:cubicBezTo>
                    <a:pt x="825868" y="810265"/>
                    <a:pt x="726692" y="837587"/>
                    <a:pt x="401444" y="802887"/>
                  </a:cubicBezTo>
                  <a:cubicBezTo>
                    <a:pt x="186775" y="783366"/>
                    <a:pt x="-32790" y="638989"/>
                    <a:pt x="0" y="401443"/>
                  </a:cubicBezTo>
                  <a:lnTo>
                    <a:pt x="0" y="401444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4200861484">
                    <a:prstGeom prst="roundRect">
                      <a:avLst>
                        <a:gd name="adj" fmla="val 5000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Tuyến tụy</a:t>
              </a:r>
            </a:p>
          </p:txBody>
        </p:sp>
        <p:pic>
          <p:nvPicPr>
            <p:cNvPr id="15" name="Picture 8" descr="Free vector internal organs set">
              <a:extLst>
                <a:ext uri="{FF2B5EF4-FFF2-40B4-BE49-F238E27FC236}">
                  <a16:creationId xmlns:a16="http://schemas.microsoft.com/office/drawing/2014/main" id="{56218045-6CB8-49F0-9823-9CE34950E6C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foregroundMark x1="71246" y1="10224" x2="71246" y2="10224"/>
                          <a14:foregroundMark x1="76038" y1="14217" x2="76038" y2="14217"/>
                          <a14:foregroundMark x1="82748" y1="18530" x2="82748" y2="185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535" b="72189"/>
            <a:stretch/>
          </p:blipFill>
          <p:spPr bwMode="auto">
            <a:xfrm>
              <a:off x="9980631" y="1323953"/>
              <a:ext cx="2114619" cy="1658279"/>
            </a:xfrm>
            <a:custGeom>
              <a:avLst/>
              <a:gdLst>
                <a:gd name="csX0" fmla="*/ 0 w 2114619"/>
                <a:gd name="csY0" fmla="*/ 0 h 1658279"/>
                <a:gd name="csX1" fmla="*/ 570947 w 2114619"/>
                <a:gd name="csY1" fmla="*/ 0 h 1658279"/>
                <a:gd name="csX2" fmla="*/ 1078456 w 2114619"/>
                <a:gd name="csY2" fmla="*/ 0 h 1658279"/>
                <a:gd name="csX3" fmla="*/ 1607110 w 2114619"/>
                <a:gd name="csY3" fmla="*/ 0 h 1658279"/>
                <a:gd name="csX4" fmla="*/ 2114619 w 2114619"/>
                <a:gd name="csY4" fmla="*/ 0 h 1658279"/>
                <a:gd name="csX5" fmla="*/ 2114619 w 2114619"/>
                <a:gd name="csY5" fmla="*/ 585925 h 1658279"/>
                <a:gd name="csX6" fmla="*/ 2114619 w 2114619"/>
                <a:gd name="csY6" fmla="*/ 1105519 h 1658279"/>
                <a:gd name="csX7" fmla="*/ 2114619 w 2114619"/>
                <a:gd name="csY7" fmla="*/ 1658279 h 1658279"/>
                <a:gd name="csX8" fmla="*/ 1585964 w 2114619"/>
                <a:gd name="csY8" fmla="*/ 1658279 h 1658279"/>
                <a:gd name="csX9" fmla="*/ 1099602 w 2114619"/>
                <a:gd name="csY9" fmla="*/ 1658279 h 1658279"/>
                <a:gd name="csX10" fmla="*/ 549801 w 2114619"/>
                <a:gd name="csY10" fmla="*/ 1658279 h 1658279"/>
                <a:gd name="csX11" fmla="*/ 0 w 2114619"/>
                <a:gd name="csY11" fmla="*/ 1658279 h 1658279"/>
                <a:gd name="csX12" fmla="*/ 0 w 2114619"/>
                <a:gd name="csY12" fmla="*/ 1072354 h 1658279"/>
                <a:gd name="csX13" fmla="*/ 0 w 2114619"/>
                <a:gd name="csY13" fmla="*/ 569342 h 1658279"/>
                <a:gd name="csX14" fmla="*/ 0 w 2114619"/>
                <a:gd name="csY14" fmla="*/ 0 h 16582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114619" h="1658279" extrusionOk="0">
                  <a:moveTo>
                    <a:pt x="0" y="0"/>
                  </a:moveTo>
                  <a:cubicBezTo>
                    <a:pt x="272595" y="-2972"/>
                    <a:pt x="372844" y="11794"/>
                    <a:pt x="570947" y="0"/>
                  </a:cubicBezTo>
                  <a:cubicBezTo>
                    <a:pt x="769050" y="-11794"/>
                    <a:pt x="948731" y="8589"/>
                    <a:pt x="1078456" y="0"/>
                  </a:cubicBezTo>
                  <a:cubicBezTo>
                    <a:pt x="1208181" y="-8589"/>
                    <a:pt x="1405819" y="22349"/>
                    <a:pt x="1607110" y="0"/>
                  </a:cubicBezTo>
                  <a:cubicBezTo>
                    <a:pt x="1808401" y="-22349"/>
                    <a:pt x="1959264" y="12460"/>
                    <a:pt x="2114619" y="0"/>
                  </a:cubicBezTo>
                  <a:cubicBezTo>
                    <a:pt x="2100113" y="233399"/>
                    <a:pt x="2137514" y="444851"/>
                    <a:pt x="2114619" y="585925"/>
                  </a:cubicBezTo>
                  <a:cubicBezTo>
                    <a:pt x="2091724" y="727000"/>
                    <a:pt x="2108240" y="996703"/>
                    <a:pt x="2114619" y="1105519"/>
                  </a:cubicBezTo>
                  <a:cubicBezTo>
                    <a:pt x="2120998" y="1214335"/>
                    <a:pt x="2122557" y="1517942"/>
                    <a:pt x="2114619" y="1658279"/>
                  </a:cubicBezTo>
                  <a:cubicBezTo>
                    <a:pt x="1874379" y="1649285"/>
                    <a:pt x="1715433" y="1644024"/>
                    <a:pt x="1585964" y="1658279"/>
                  </a:cubicBezTo>
                  <a:cubicBezTo>
                    <a:pt x="1456495" y="1672534"/>
                    <a:pt x="1309177" y="1651315"/>
                    <a:pt x="1099602" y="1658279"/>
                  </a:cubicBezTo>
                  <a:cubicBezTo>
                    <a:pt x="890027" y="1665243"/>
                    <a:pt x="753059" y="1649290"/>
                    <a:pt x="549801" y="1658279"/>
                  </a:cubicBezTo>
                  <a:cubicBezTo>
                    <a:pt x="346543" y="1667268"/>
                    <a:pt x="150862" y="1649484"/>
                    <a:pt x="0" y="1658279"/>
                  </a:cubicBezTo>
                  <a:cubicBezTo>
                    <a:pt x="-1700" y="1425016"/>
                    <a:pt x="-8294" y="1284858"/>
                    <a:pt x="0" y="1072354"/>
                  </a:cubicBezTo>
                  <a:cubicBezTo>
                    <a:pt x="8294" y="859850"/>
                    <a:pt x="-18611" y="819287"/>
                    <a:pt x="0" y="569342"/>
                  </a:cubicBezTo>
                  <a:cubicBezTo>
                    <a:pt x="18611" y="319397"/>
                    <a:pt x="-27392" y="282425"/>
                    <a:pt x="0" y="0"/>
                  </a:cubicBezTo>
                  <a:close/>
                </a:path>
              </a:pathLst>
            </a:custGeom>
            <a:noFill/>
            <a:ln w="28575">
              <a:noFill/>
              <a:extLst>
                <a:ext uri="{C807C97D-BFC1-408E-A445-0C87EB9F89A2}">
                  <ask:lineSketchStyleProps xmlns:ask="http://schemas.microsoft.com/office/drawing/2018/sketchyshapes" sd="456278324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A9C1534-1EC6-4DD2-BC86-F16C47269D49}"/>
              </a:ext>
            </a:extLst>
          </p:cNvPr>
          <p:cNvGrpSpPr/>
          <p:nvPr/>
        </p:nvGrpSpPr>
        <p:grpSpPr>
          <a:xfrm>
            <a:off x="8508145" y="5176225"/>
            <a:ext cx="3341308" cy="1361115"/>
            <a:chOff x="7503960" y="2982232"/>
            <a:chExt cx="3341308" cy="1361115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0CD49868-828A-4D6B-AF0F-E86FF559678D}"/>
                </a:ext>
              </a:extLst>
            </p:cNvPr>
            <p:cNvSpPr/>
            <p:nvPr/>
          </p:nvSpPr>
          <p:spPr>
            <a:xfrm>
              <a:off x="7503960" y="3325720"/>
              <a:ext cx="3278458" cy="802887"/>
            </a:xfrm>
            <a:custGeom>
              <a:avLst/>
              <a:gdLst>
                <a:gd name="csX0" fmla="*/ 0 w 3278458"/>
                <a:gd name="csY0" fmla="*/ 401444 h 802887"/>
                <a:gd name="csX1" fmla="*/ 401444 w 3278458"/>
                <a:gd name="csY1" fmla="*/ 0 h 802887"/>
                <a:gd name="csX2" fmla="*/ 995581 w 3278458"/>
                <a:gd name="csY2" fmla="*/ 0 h 802887"/>
                <a:gd name="csX3" fmla="*/ 1589718 w 3278458"/>
                <a:gd name="csY3" fmla="*/ 0 h 802887"/>
                <a:gd name="csX4" fmla="*/ 2258122 w 3278458"/>
                <a:gd name="csY4" fmla="*/ 0 h 802887"/>
                <a:gd name="csX5" fmla="*/ 2877015 w 3278458"/>
                <a:gd name="csY5" fmla="*/ 0 h 802887"/>
                <a:gd name="csX6" fmla="*/ 3278459 w 3278458"/>
                <a:gd name="csY6" fmla="*/ 401444 h 802887"/>
                <a:gd name="csX7" fmla="*/ 3278458 w 3278458"/>
                <a:gd name="csY7" fmla="*/ 401444 h 802887"/>
                <a:gd name="csX8" fmla="*/ 2877014 w 3278458"/>
                <a:gd name="csY8" fmla="*/ 802888 h 802887"/>
                <a:gd name="csX9" fmla="*/ 2282877 w 3278458"/>
                <a:gd name="csY9" fmla="*/ 802888 h 802887"/>
                <a:gd name="csX10" fmla="*/ 1688740 w 3278458"/>
                <a:gd name="csY10" fmla="*/ 802888 h 802887"/>
                <a:gd name="csX11" fmla="*/ 1119359 w 3278458"/>
                <a:gd name="csY11" fmla="*/ 802887 h 802887"/>
                <a:gd name="csX12" fmla="*/ 401444 w 3278458"/>
                <a:gd name="csY12" fmla="*/ 802887 h 802887"/>
                <a:gd name="csX13" fmla="*/ 0 w 3278458"/>
                <a:gd name="csY13" fmla="*/ 401443 h 802887"/>
                <a:gd name="csX14" fmla="*/ 0 w 3278458"/>
                <a:gd name="csY14" fmla="*/ 401444 h 802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278458" h="802887" fill="none" extrusionOk="0">
                  <a:moveTo>
                    <a:pt x="0" y="401444"/>
                  </a:moveTo>
                  <a:cubicBezTo>
                    <a:pt x="9781" y="192298"/>
                    <a:pt x="178362" y="44238"/>
                    <a:pt x="401444" y="0"/>
                  </a:cubicBezTo>
                  <a:cubicBezTo>
                    <a:pt x="614202" y="-4110"/>
                    <a:pt x="864531" y="7956"/>
                    <a:pt x="995581" y="0"/>
                  </a:cubicBezTo>
                  <a:cubicBezTo>
                    <a:pt x="1126631" y="-7956"/>
                    <a:pt x="1447886" y="7262"/>
                    <a:pt x="1589718" y="0"/>
                  </a:cubicBezTo>
                  <a:cubicBezTo>
                    <a:pt x="1731550" y="-7262"/>
                    <a:pt x="1970527" y="-21644"/>
                    <a:pt x="2258122" y="0"/>
                  </a:cubicBezTo>
                  <a:cubicBezTo>
                    <a:pt x="2545717" y="21644"/>
                    <a:pt x="2665500" y="22545"/>
                    <a:pt x="2877015" y="0"/>
                  </a:cubicBezTo>
                  <a:cubicBezTo>
                    <a:pt x="3133165" y="5619"/>
                    <a:pt x="3285150" y="188562"/>
                    <a:pt x="3278459" y="401444"/>
                  </a:cubicBezTo>
                  <a:lnTo>
                    <a:pt x="3278458" y="401444"/>
                  </a:lnTo>
                  <a:cubicBezTo>
                    <a:pt x="3298996" y="639227"/>
                    <a:pt x="3110036" y="799927"/>
                    <a:pt x="2877014" y="802888"/>
                  </a:cubicBezTo>
                  <a:cubicBezTo>
                    <a:pt x="2690003" y="775388"/>
                    <a:pt x="2541142" y="816543"/>
                    <a:pt x="2282877" y="802888"/>
                  </a:cubicBezTo>
                  <a:cubicBezTo>
                    <a:pt x="2024612" y="789233"/>
                    <a:pt x="1879729" y="812833"/>
                    <a:pt x="1688740" y="802888"/>
                  </a:cubicBezTo>
                  <a:cubicBezTo>
                    <a:pt x="1497751" y="792942"/>
                    <a:pt x="1335240" y="799326"/>
                    <a:pt x="1119359" y="802887"/>
                  </a:cubicBezTo>
                  <a:cubicBezTo>
                    <a:pt x="903478" y="806449"/>
                    <a:pt x="677046" y="773177"/>
                    <a:pt x="401444" y="802887"/>
                  </a:cubicBezTo>
                  <a:cubicBezTo>
                    <a:pt x="172571" y="803366"/>
                    <a:pt x="-5475" y="594197"/>
                    <a:pt x="0" y="401443"/>
                  </a:cubicBezTo>
                  <a:lnTo>
                    <a:pt x="0" y="401444"/>
                  </a:lnTo>
                  <a:close/>
                </a:path>
                <a:path w="3278458" h="802887" stroke="0" extrusionOk="0">
                  <a:moveTo>
                    <a:pt x="0" y="401444"/>
                  </a:moveTo>
                  <a:cubicBezTo>
                    <a:pt x="-12773" y="195991"/>
                    <a:pt x="185993" y="970"/>
                    <a:pt x="401444" y="0"/>
                  </a:cubicBezTo>
                  <a:cubicBezTo>
                    <a:pt x="604186" y="16466"/>
                    <a:pt x="760986" y="260"/>
                    <a:pt x="970825" y="0"/>
                  </a:cubicBezTo>
                  <a:cubicBezTo>
                    <a:pt x="1180664" y="-260"/>
                    <a:pt x="1450769" y="27748"/>
                    <a:pt x="1639230" y="0"/>
                  </a:cubicBezTo>
                  <a:cubicBezTo>
                    <a:pt x="1827691" y="-27748"/>
                    <a:pt x="2096627" y="15967"/>
                    <a:pt x="2307634" y="0"/>
                  </a:cubicBezTo>
                  <a:cubicBezTo>
                    <a:pt x="2518641" y="-15967"/>
                    <a:pt x="2642003" y="-5390"/>
                    <a:pt x="2877015" y="0"/>
                  </a:cubicBezTo>
                  <a:cubicBezTo>
                    <a:pt x="3080276" y="-15746"/>
                    <a:pt x="3273174" y="189639"/>
                    <a:pt x="3278459" y="401444"/>
                  </a:cubicBezTo>
                  <a:lnTo>
                    <a:pt x="3278458" y="401444"/>
                  </a:lnTo>
                  <a:cubicBezTo>
                    <a:pt x="3272139" y="623932"/>
                    <a:pt x="3127397" y="758900"/>
                    <a:pt x="2877014" y="802888"/>
                  </a:cubicBezTo>
                  <a:cubicBezTo>
                    <a:pt x="2694458" y="829996"/>
                    <a:pt x="2544936" y="783131"/>
                    <a:pt x="2332389" y="802888"/>
                  </a:cubicBezTo>
                  <a:cubicBezTo>
                    <a:pt x="2119842" y="822645"/>
                    <a:pt x="1956474" y="795637"/>
                    <a:pt x="1713496" y="802888"/>
                  </a:cubicBezTo>
                  <a:cubicBezTo>
                    <a:pt x="1470518" y="810139"/>
                    <a:pt x="1278599" y="811436"/>
                    <a:pt x="1168871" y="802887"/>
                  </a:cubicBezTo>
                  <a:cubicBezTo>
                    <a:pt x="1059142" y="794338"/>
                    <a:pt x="584711" y="834270"/>
                    <a:pt x="401444" y="802887"/>
                  </a:cubicBezTo>
                  <a:cubicBezTo>
                    <a:pt x="175524" y="854188"/>
                    <a:pt x="34918" y="598658"/>
                    <a:pt x="0" y="401443"/>
                  </a:cubicBezTo>
                  <a:lnTo>
                    <a:pt x="0" y="401444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B0F0"/>
              </a:solidFill>
              <a:extLst>
                <a:ext uri="{C807C97D-BFC1-408E-A445-0C87EB9F89A2}">
                  <ask:lineSketchStyleProps xmlns:ask="http://schemas.microsoft.com/office/drawing/2018/sketchyshapes" sd="3545254866">
                    <a:prstGeom prst="roundRect">
                      <a:avLst>
                        <a:gd name="adj" fmla="val 5000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Túi mật</a:t>
              </a:r>
            </a:p>
          </p:txBody>
        </p:sp>
        <p:pic>
          <p:nvPicPr>
            <p:cNvPr id="18" name="Picture 12" descr="Free vector human organs flat icons set">
              <a:extLst>
                <a:ext uri="{FF2B5EF4-FFF2-40B4-BE49-F238E27FC236}">
                  <a16:creationId xmlns:a16="http://schemas.microsoft.com/office/drawing/2014/main" id="{934D8A15-89F9-4508-B0BF-FD16858D2DB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>
                          <a14:foregroundMark x1="34026" y1="65815" x2="34026" y2="658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06" t="50000" r="51399" b="27173"/>
            <a:stretch/>
          </p:blipFill>
          <p:spPr bwMode="auto">
            <a:xfrm>
              <a:off x="9551663" y="2982232"/>
              <a:ext cx="1293605" cy="1361115"/>
            </a:xfrm>
            <a:custGeom>
              <a:avLst/>
              <a:gdLst>
                <a:gd name="csX0" fmla="*/ 0 w 1293605"/>
                <a:gd name="csY0" fmla="*/ 0 h 1361115"/>
                <a:gd name="csX1" fmla="*/ 633866 w 1293605"/>
                <a:gd name="csY1" fmla="*/ 0 h 1361115"/>
                <a:gd name="csX2" fmla="*/ 1293605 w 1293605"/>
                <a:gd name="csY2" fmla="*/ 0 h 1361115"/>
                <a:gd name="csX3" fmla="*/ 1293605 w 1293605"/>
                <a:gd name="csY3" fmla="*/ 653335 h 1361115"/>
                <a:gd name="csX4" fmla="*/ 1293605 w 1293605"/>
                <a:gd name="csY4" fmla="*/ 1361115 h 1361115"/>
                <a:gd name="csX5" fmla="*/ 633866 w 1293605"/>
                <a:gd name="csY5" fmla="*/ 1361115 h 1361115"/>
                <a:gd name="csX6" fmla="*/ 0 w 1293605"/>
                <a:gd name="csY6" fmla="*/ 1361115 h 1361115"/>
                <a:gd name="csX7" fmla="*/ 0 w 1293605"/>
                <a:gd name="csY7" fmla="*/ 694169 h 1361115"/>
                <a:gd name="csX8" fmla="*/ 0 w 1293605"/>
                <a:gd name="csY8" fmla="*/ 0 h 1361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93605" h="1361115" extrusionOk="0">
                  <a:moveTo>
                    <a:pt x="0" y="0"/>
                  </a:moveTo>
                  <a:cubicBezTo>
                    <a:pt x="282170" y="-31136"/>
                    <a:pt x="426403" y="-20482"/>
                    <a:pt x="633866" y="0"/>
                  </a:cubicBezTo>
                  <a:cubicBezTo>
                    <a:pt x="841329" y="20482"/>
                    <a:pt x="981806" y="20174"/>
                    <a:pt x="1293605" y="0"/>
                  </a:cubicBezTo>
                  <a:cubicBezTo>
                    <a:pt x="1292416" y="276642"/>
                    <a:pt x="1317098" y="377152"/>
                    <a:pt x="1293605" y="653335"/>
                  </a:cubicBezTo>
                  <a:cubicBezTo>
                    <a:pt x="1270112" y="929519"/>
                    <a:pt x="1306676" y="1010379"/>
                    <a:pt x="1293605" y="1361115"/>
                  </a:cubicBezTo>
                  <a:cubicBezTo>
                    <a:pt x="1010960" y="1370554"/>
                    <a:pt x="949944" y="1380945"/>
                    <a:pt x="633866" y="1361115"/>
                  </a:cubicBezTo>
                  <a:cubicBezTo>
                    <a:pt x="317788" y="1341285"/>
                    <a:pt x="148872" y="1350285"/>
                    <a:pt x="0" y="1361115"/>
                  </a:cubicBezTo>
                  <a:cubicBezTo>
                    <a:pt x="31103" y="1077674"/>
                    <a:pt x="25116" y="964379"/>
                    <a:pt x="0" y="694169"/>
                  </a:cubicBezTo>
                  <a:cubicBezTo>
                    <a:pt x="-25116" y="423959"/>
                    <a:pt x="-28783" y="287290"/>
                    <a:pt x="0" y="0"/>
                  </a:cubicBezTo>
                  <a:close/>
                </a:path>
              </a:pathLst>
            </a:custGeom>
            <a:noFill/>
            <a:ln w="28575">
              <a:noFill/>
              <a:extLst>
                <a:ext uri="{C807C97D-BFC1-408E-A445-0C87EB9F89A2}">
                  <ask:lineSketchStyleProps xmlns:ask="http://schemas.microsoft.com/office/drawing/2018/sketchyshapes" sd="933826496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E5BE19-D653-4075-A364-950D3B8207E6}"/>
              </a:ext>
            </a:extLst>
          </p:cNvPr>
          <p:cNvGrpSpPr/>
          <p:nvPr/>
        </p:nvGrpSpPr>
        <p:grpSpPr>
          <a:xfrm>
            <a:off x="4237683" y="3429000"/>
            <a:ext cx="3876730" cy="1916775"/>
            <a:chOff x="684432" y="4390191"/>
            <a:chExt cx="3876730" cy="1916775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886F0F30-E4CA-4518-A01F-5297ED1DA4A2}"/>
                </a:ext>
              </a:extLst>
            </p:cNvPr>
            <p:cNvSpPr/>
            <p:nvPr/>
          </p:nvSpPr>
          <p:spPr>
            <a:xfrm>
              <a:off x="684432" y="4790115"/>
              <a:ext cx="3278458" cy="802887"/>
            </a:xfrm>
            <a:custGeom>
              <a:avLst/>
              <a:gdLst>
                <a:gd name="csX0" fmla="*/ 0 w 3278458"/>
                <a:gd name="csY0" fmla="*/ 401444 h 802887"/>
                <a:gd name="csX1" fmla="*/ 401444 w 3278458"/>
                <a:gd name="csY1" fmla="*/ 0 h 802887"/>
                <a:gd name="csX2" fmla="*/ 1069848 w 3278458"/>
                <a:gd name="csY2" fmla="*/ 0 h 802887"/>
                <a:gd name="csX3" fmla="*/ 1713497 w 3278458"/>
                <a:gd name="csY3" fmla="*/ 0 h 802887"/>
                <a:gd name="csX4" fmla="*/ 2877015 w 3278458"/>
                <a:gd name="csY4" fmla="*/ 0 h 802887"/>
                <a:gd name="csX5" fmla="*/ 3278459 w 3278458"/>
                <a:gd name="csY5" fmla="*/ 401444 h 802887"/>
                <a:gd name="csX6" fmla="*/ 3278458 w 3278458"/>
                <a:gd name="csY6" fmla="*/ 401444 h 802887"/>
                <a:gd name="csX7" fmla="*/ 2877014 w 3278458"/>
                <a:gd name="csY7" fmla="*/ 802888 h 802887"/>
                <a:gd name="csX8" fmla="*/ 2233366 w 3278458"/>
                <a:gd name="csY8" fmla="*/ 802888 h 802887"/>
                <a:gd name="csX9" fmla="*/ 1639229 w 3278458"/>
                <a:gd name="csY9" fmla="*/ 802888 h 802887"/>
                <a:gd name="csX10" fmla="*/ 1020337 w 3278458"/>
                <a:gd name="csY10" fmla="*/ 802887 h 802887"/>
                <a:gd name="csX11" fmla="*/ 401444 w 3278458"/>
                <a:gd name="csY11" fmla="*/ 802887 h 802887"/>
                <a:gd name="csX12" fmla="*/ 0 w 3278458"/>
                <a:gd name="csY12" fmla="*/ 401443 h 802887"/>
                <a:gd name="csX13" fmla="*/ 0 w 3278458"/>
                <a:gd name="csY13" fmla="*/ 401444 h 802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3278458" h="802887" fill="none" extrusionOk="0">
                  <a:moveTo>
                    <a:pt x="0" y="401444"/>
                  </a:moveTo>
                  <a:cubicBezTo>
                    <a:pt x="-4805" y="160014"/>
                    <a:pt x="164817" y="-6716"/>
                    <a:pt x="401444" y="0"/>
                  </a:cubicBezTo>
                  <a:cubicBezTo>
                    <a:pt x="663907" y="2623"/>
                    <a:pt x="927479" y="-6671"/>
                    <a:pt x="1069848" y="0"/>
                  </a:cubicBezTo>
                  <a:cubicBezTo>
                    <a:pt x="1212217" y="6671"/>
                    <a:pt x="1570208" y="-8358"/>
                    <a:pt x="1713497" y="0"/>
                  </a:cubicBezTo>
                  <a:cubicBezTo>
                    <a:pt x="1856786" y="8358"/>
                    <a:pt x="2545520" y="-43945"/>
                    <a:pt x="2877015" y="0"/>
                  </a:cubicBezTo>
                  <a:cubicBezTo>
                    <a:pt x="3044644" y="6020"/>
                    <a:pt x="3264521" y="197308"/>
                    <a:pt x="3278459" y="401444"/>
                  </a:cubicBezTo>
                  <a:lnTo>
                    <a:pt x="3278458" y="401444"/>
                  </a:lnTo>
                  <a:cubicBezTo>
                    <a:pt x="3263746" y="582793"/>
                    <a:pt x="3095358" y="816784"/>
                    <a:pt x="2877014" y="802888"/>
                  </a:cubicBezTo>
                  <a:cubicBezTo>
                    <a:pt x="2607918" y="828352"/>
                    <a:pt x="2448289" y="791077"/>
                    <a:pt x="2233366" y="802888"/>
                  </a:cubicBezTo>
                  <a:cubicBezTo>
                    <a:pt x="2018443" y="814699"/>
                    <a:pt x="1818087" y="773781"/>
                    <a:pt x="1639229" y="802888"/>
                  </a:cubicBezTo>
                  <a:cubicBezTo>
                    <a:pt x="1460371" y="831995"/>
                    <a:pt x="1271028" y="819123"/>
                    <a:pt x="1020337" y="802887"/>
                  </a:cubicBezTo>
                  <a:cubicBezTo>
                    <a:pt x="769646" y="786652"/>
                    <a:pt x="581655" y="828575"/>
                    <a:pt x="401444" y="802887"/>
                  </a:cubicBezTo>
                  <a:cubicBezTo>
                    <a:pt x="197436" y="774235"/>
                    <a:pt x="-19542" y="653908"/>
                    <a:pt x="0" y="401443"/>
                  </a:cubicBezTo>
                  <a:lnTo>
                    <a:pt x="0" y="401444"/>
                  </a:lnTo>
                  <a:close/>
                </a:path>
                <a:path w="3278458" h="802887" stroke="0" extrusionOk="0">
                  <a:moveTo>
                    <a:pt x="0" y="401444"/>
                  </a:moveTo>
                  <a:cubicBezTo>
                    <a:pt x="23894" y="142905"/>
                    <a:pt x="173061" y="-15927"/>
                    <a:pt x="401444" y="0"/>
                  </a:cubicBezTo>
                  <a:cubicBezTo>
                    <a:pt x="685034" y="-28114"/>
                    <a:pt x="840507" y="-29555"/>
                    <a:pt x="995581" y="0"/>
                  </a:cubicBezTo>
                  <a:cubicBezTo>
                    <a:pt x="1150655" y="29555"/>
                    <a:pt x="1469787" y="25817"/>
                    <a:pt x="1589718" y="0"/>
                  </a:cubicBezTo>
                  <a:cubicBezTo>
                    <a:pt x="1709649" y="-25817"/>
                    <a:pt x="1938152" y="-22913"/>
                    <a:pt x="2159099" y="0"/>
                  </a:cubicBezTo>
                  <a:cubicBezTo>
                    <a:pt x="2380046" y="22913"/>
                    <a:pt x="2683127" y="-16467"/>
                    <a:pt x="2877015" y="0"/>
                  </a:cubicBezTo>
                  <a:cubicBezTo>
                    <a:pt x="3130466" y="28925"/>
                    <a:pt x="3304620" y="190777"/>
                    <a:pt x="3278459" y="401444"/>
                  </a:cubicBezTo>
                  <a:lnTo>
                    <a:pt x="3278458" y="401444"/>
                  </a:lnTo>
                  <a:cubicBezTo>
                    <a:pt x="3266890" y="660324"/>
                    <a:pt x="3123242" y="809145"/>
                    <a:pt x="2877014" y="802888"/>
                  </a:cubicBezTo>
                  <a:cubicBezTo>
                    <a:pt x="2649505" y="799823"/>
                    <a:pt x="2547830" y="781781"/>
                    <a:pt x="2258122" y="802888"/>
                  </a:cubicBezTo>
                  <a:cubicBezTo>
                    <a:pt x="1968414" y="823995"/>
                    <a:pt x="1829684" y="779752"/>
                    <a:pt x="1614473" y="802887"/>
                  </a:cubicBezTo>
                  <a:cubicBezTo>
                    <a:pt x="1399262" y="826022"/>
                    <a:pt x="1192168" y="778833"/>
                    <a:pt x="995581" y="802887"/>
                  </a:cubicBezTo>
                  <a:cubicBezTo>
                    <a:pt x="798994" y="826941"/>
                    <a:pt x="641721" y="829838"/>
                    <a:pt x="401444" y="802887"/>
                  </a:cubicBezTo>
                  <a:cubicBezTo>
                    <a:pt x="187181" y="809518"/>
                    <a:pt x="34250" y="653977"/>
                    <a:pt x="0" y="401443"/>
                  </a:cubicBezTo>
                  <a:lnTo>
                    <a:pt x="0" y="401444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CC99"/>
              </a:solidFill>
              <a:extLst>
                <a:ext uri="{C807C97D-BFC1-408E-A445-0C87EB9F89A2}">
                  <ask:lineSketchStyleProps xmlns:ask="http://schemas.microsoft.com/office/drawing/2018/sketchyshapes" sd="899405852">
                    <a:prstGeom prst="roundRect">
                      <a:avLst>
                        <a:gd name="adj" fmla="val 5000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Ruột non</a:t>
              </a:r>
            </a:p>
          </p:txBody>
        </p:sp>
        <p:pic>
          <p:nvPicPr>
            <p:cNvPr id="21" name="Picture 20" descr="Free vector human internal organ with intestine">
              <a:extLst>
                <a:ext uri="{FF2B5EF4-FFF2-40B4-BE49-F238E27FC236}">
                  <a16:creationId xmlns:a16="http://schemas.microsoft.com/office/drawing/2014/main" id="{AEDD4B5E-A26A-4406-96B1-DCF91A07EF1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53"/>
            <a:stretch/>
          </p:blipFill>
          <p:spPr bwMode="auto">
            <a:xfrm>
              <a:off x="2187365" y="4390191"/>
              <a:ext cx="2373797" cy="1916775"/>
            </a:xfrm>
            <a:custGeom>
              <a:avLst/>
              <a:gdLst>
                <a:gd name="csX0" fmla="*/ 0 w 2373797"/>
                <a:gd name="csY0" fmla="*/ 0 h 1916775"/>
                <a:gd name="csX1" fmla="*/ 640925 w 2373797"/>
                <a:gd name="csY1" fmla="*/ 0 h 1916775"/>
                <a:gd name="csX2" fmla="*/ 1186899 w 2373797"/>
                <a:gd name="csY2" fmla="*/ 0 h 1916775"/>
                <a:gd name="csX3" fmla="*/ 1804086 w 2373797"/>
                <a:gd name="csY3" fmla="*/ 0 h 1916775"/>
                <a:gd name="csX4" fmla="*/ 2373797 w 2373797"/>
                <a:gd name="csY4" fmla="*/ 0 h 1916775"/>
                <a:gd name="csX5" fmla="*/ 2373797 w 2373797"/>
                <a:gd name="csY5" fmla="*/ 658093 h 1916775"/>
                <a:gd name="csX6" fmla="*/ 2373797 w 2373797"/>
                <a:gd name="csY6" fmla="*/ 1239515 h 1916775"/>
                <a:gd name="csX7" fmla="*/ 2373797 w 2373797"/>
                <a:gd name="csY7" fmla="*/ 1916775 h 1916775"/>
                <a:gd name="csX8" fmla="*/ 1804086 w 2373797"/>
                <a:gd name="csY8" fmla="*/ 1916775 h 1916775"/>
                <a:gd name="csX9" fmla="*/ 1234374 w 2373797"/>
                <a:gd name="csY9" fmla="*/ 1916775 h 1916775"/>
                <a:gd name="csX10" fmla="*/ 640925 w 2373797"/>
                <a:gd name="csY10" fmla="*/ 1916775 h 1916775"/>
                <a:gd name="csX11" fmla="*/ 0 w 2373797"/>
                <a:gd name="csY11" fmla="*/ 1916775 h 1916775"/>
                <a:gd name="csX12" fmla="*/ 0 w 2373797"/>
                <a:gd name="csY12" fmla="*/ 1316186 h 1916775"/>
                <a:gd name="csX13" fmla="*/ 0 w 2373797"/>
                <a:gd name="csY13" fmla="*/ 677261 h 1916775"/>
                <a:gd name="csX14" fmla="*/ 0 w 2373797"/>
                <a:gd name="csY14" fmla="*/ 0 h 19167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373797" h="1916775" extrusionOk="0">
                  <a:moveTo>
                    <a:pt x="0" y="0"/>
                  </a:moveTo>
                  <a:cubicBezTo>
                    <a:pt x="258850" y="-2299"/>
                    <a:pt x="324854" y="-24425"/>
                    <a:pt x="640925" y="0"/>
                  </a:cubicBezTo>
                  <a:cubicBezTo>
                    <a:pt x="956997" y="24425"/>
                    <a:pt x="992073" y="927"/>
                    <a:pt x="1186899" y="0"/>
                  </a:cubicBezTo>
                  <a:cubicBezTo>
                    <a:pt x="1381725" y="-927"/>
                    <a:pt x="1527959" y="26844"/>
                    <a:pt x="1804086" y="0"/>
                  </a:cubicBezTo>
                  <a:cubicBezTo>
                    <a:pt x="2080213" y="-26844"/>
                    <a:pt x="2183674" y="-21440"/>
                    <a:pt x="2373797" y="0"/>
                  </a:cubicBezTo>
                  <a:cubicBezTo>
                    <a:pt x="2375928" y="308453"/>
                    <a:pt x="2379014" y="436445"/>
                    <a:pt x="2373797" y="658093"/>
                  </a:cubicBezTo>
                  <a:cubicBezTo>
                    <a:pt x="2368580" y="879741"/>
                    <a:pt x="2368035" y="1082964"/>
                    <a:pt x="2373797" y="1239515"/>
                  </a:cubicBezTo>
                  <a:cubicBezTo>
                    <a:pt x="2379559" y="1396066"/>
                    <a:pt x="2371682" y="1769696"/>
                    <a:pt x="2373797" y="1916775"/>
                  </a:cubicBezTo>
                  <a:cubicBezTo>
                    <a:pt x="2239239" y="1908860"/>
                    <a:pt x="2078689" y="1916323"/>
                    <a:pt x="1804086" y="1916775"/>
                  </a:cubicBezTo>
                  <a:cubicBezTo>
                    <a:pt x="1529483" y="1917227"/>
                    <a:pt x="1479402" y="1889057"/>
                    <a:pt x="1234374" y="1916775"/>
                  </a:cubicBezTo>
                  <a:cubicBezTo>
                    <a:pt x="989346" y="1944493"/>
                    <a:pt x="884430" y="1914208"/>
                    <a:pt x="640925" y="1916775"/>
                  </a:cubicBezTo>
                  <a:cubicBezTo>
                    <a:pt x="397420" y="1919342"/>
                    <a:pt x="151082" y="1931511"/>
                    <a:pt x="0" y="1916775"/>
                  </a:cubicBezTo>
                  <a:cubicBezTo>
                    <a:pt x="18283" y="1656942"/>
                    <a:pt x="13908" y="1568724"/>
                    <a:pt x="0" y="1316186"/>
                  </a:cubicBezTo>
                  <a:cubicBezTo>
                    <a:pt x="-13908" y="1063648"/>
                    <a:pt x="-29519" y="846978"/>
                    <a:pt x="0" y="677261"/>
                  </a:cubicBezTo>
                  <a:cubicBezTo>
                    <a:pt x="29519" y="507544"/>
                    <a:pt x="5530" y="143043"/>
                    <a:pt x="0" y="0"/>
                  </a:cubicBezTo>
                  <a:close/>
                </a:path>
              </a:pathLst>
            </a:custGeom>
            <a:noFill/>
            <a:ln w="28575">
              <a:noFill/>
              <a:extLst>
                <a:ext uri="{C807C97D-BFC1-408E-A445-0C87EB9F89A2}">
                  <ask:lineSketchStyleProps xmlns:ask="http://schemas.microsoft.com/office/drawing/2018/sketchyshapes" sd="1490590335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B68FDEA2-309A-4308-9413-3E827CCED63F}"/>
                </a:ext>
              </a:extLst>
            </p:cNvPr>
            <p:cNvCxnSpPr>
              <a:cxnSpLocks/>
            </p:cNvCxnSpPr>
            <p:nvPr/>
          </p:nvCxnSpPr>
          <p:spPr>
            <a:xfrm>
              <a:off x="2434874" y="4996119"/>
              <a:ext cx="897495" cy="26741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E9C15CC-DC2C-4C43-91E3-FD9CE08517D1}"/>
              </a:ext>
            </a:extLst>
          </p:cNvPr>
          <p:cNvGrpSpPr/>
          <p:nvPr/>
        </p:nvGrpSpPr>
        <p:grpSpPr>
          <a:xfrm>
            <a:off x="4176968" y="4933801"/>
            <a:ext cx="3980788" cy="1846467"/>
            <a:chOff x="8318000" y="3933141"/>
            <a:chExt cx="3980788" cy="1846467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C6A0FE4F-A0CC-4C17-9369-91B787BEDF6C}"/>
                </a:ext>
              </a:extLst>
            </p:cNvPr>
            <p:cNvSpPr/>
            <p:nvPr/>
          </p:nvSpPr>
          <p:spPr>
            <a:xfrm>
              <a:off x="8318000" y="4624251"/>
              <a:ext cx="3278458" cy="802887"/>
            </a:xfrm>
            <a:custGeom>
              <a:avLst/>
              <a:gdLst>
                <a:gd name="csX0" fmla="*/ 0 w 3278458"/>
                <a:gd name="csY0" fmla="*/ 401444 h 802887"/>
                <a:gd name="csX1" fmla="*/ 401444 w 3278458"/>
                <a:gd name="csY1" fmla="*/ 0 h 802887"/>
                <a:gd name="csX2" fmla="*/ 1069848 w 3278458"/>
                <a:gd name="csY2" fmla="*/ 0 h 802887"/>
                <a:gd name="csX3" fmla="*/ 1614474 w 3278458"/>
                <a:gd name="csY3" fmla="*/ 0 h 802887"/>
                <a:gd name="csX4" fmla="*/ 2208611 w 3278458"/>
                <a:gd name="csY4" fmla="*/ 0 h 802887"/>
                <a:gd name="csX5" fmla="*/ 2877015 w 3278458"/>
                <a:gd name="csY5" fmla="*/ 0 h 802887"/>
                <a:gd name="csX6" fmla="*/ 3278459 w 3278458"/>
                <a:gd name="csY6" fmla="*/ 401444 h 802887"/>
                <a:gd name="csX7" fmla="*/ 3278458 w 3278458"/>
                <a:gd name="csY7" fmla="*/ 401444 h 802887"/>
                <a:gd name="csX8" fmla="*/ 2877014 w 3278458"/>
                <a:gd name="csY8" fmla="*/ 802888 h 802887"/>
                <a:gd name="csX9" fmla="*/ 2332389 w 3278458"/>
                <a:gd name="csY9" fmla="*/ 802888 h 802887"/>
                <a:gd name="csX10" fmla="*/ 1688740 w 3278458"/>
                <a:gd name="csY10" fmla="*/ 802888 h 802887"/>
                <a:gd name="csX11" fmla="*/ 1069848 w 3278458"/>
                <a:gd name="csY11" fmla="*/ 802887 h 802887"/>
                <a:gd name="csX12" fmla="*/ 401444 w 3278458"/>
                <a:gd name="csY12" fmla="*/ 802887 h 802887"/>
                <a:gd name="csX13" fmla="*/ 0 w 3278458"/>
                <a:gd name="csY13" fmla="*/ 401443 h 802887"/>
                <a:gd name="csX14" fmla="*/ 0 w 3278458"/>
                <a:gd name="csY14" fmla="*/ 401444 h 802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278458" h="802887" fill="none" extrusionOk="0">
                  <a:moveTo>
                    <a:pt x="0" y="401444"/>
                  </a:moveTo>
                  <a:cubicBezTo>
                    <a:pt x="17618" y="193890"/>
                    <a:pt x="176856" y="-37866"/>
                    <a:pt x="401444" y="0"/>
                  </a:cubicBezTo>
                  <a:cubicBezTo>
                    <a:pt x="683238" y="25665"/>
                    <a:pt x="858275" y="-1700"/>
                    <a:pt x="1069848" y="0"/>
                  </a:cubicBezTo>
                  <a:cubicBezTo>
                    <a:pt x="1281421" y="1700"/>
                    <a:pt x="1458913" y="15018"/>
                    <a:pt x="1614474" y="0"/>
                  </a:cubicBezTo>
                  <a:cubicBezTo>
                    <a:pt x="1770035" y="-15018"/>
                    <a:pt x="2083233" y="-6018"/>
                    <a:pt x="2208611" y="0"/>
                  </a:cubicBezTo>
                  <a:cubicBezTo>
                    <a:pt x="2333989" y="6018"/>
                    <a:pt x="2604627" y="4889"/>
                    <a:pt x="2877015" y="0"/>
                  </a:cubicBezTo>
                  <a:cubicBezTo>
                    <a:pt x="3084926" y="-1839"/>
                    <a:pt x="3290570" y="207463"/>
                    <a:pt x="3278459" y="401444"/>
                  </a:cubicBezTo>
                  <a:lnTo>
                    <a:pt x="3278458" y="401444"/>
                  </a:lnTo>
                  <a:cubicBezTo>
                    <a:pt x="3258540" y="656800"/>
                    <a:pt x="3133079" y="781578"/>
                    <a:pt x="2877014" y="802888"/>
                  </a:cubicBezTo>
                  <a:cubicBezTo>
                    <a:pt x="2754740" y="783052"/>
                    <a:pt x="2595595" y="823628"/>
                    <a:pt x="2332389" y="802888"/>
                  </a:cubicBezTo>
                  <a:cubicBezTo>
                    <a:pt x="2069183" y="782148"/>
                    <a:pt x="1824301" y="816594"/>
                    <a:pt x="1688740" y="802888"/>
                  </a:cubicBezTo>
                  <a:cubicBezTo>
                    <a:pt x="1553179" y="789182"/>
                    <a:pt x="1374614" y="824161"/>
                    <a:pt x="1069848" y="802887"/>
                  </a:cubicBezTo>
                  <a:cubicBezTo>
                    <a:pt x="765082" y="781613"/>
                    <a:pt x="550857" y="789214"/>
                    <a:pt x="401444" y="802887"/>
                  </a:cubicBezTo>
                  <a:cubicBezTo>
                    <a:pt x="231907" y="795809"/>
                    <a:pt x="-20340" y="640081"/>
                    <a:pt x="0" y="401443"/>
                  </a:cubicBezTo>
                  <a:lnTo>
                    <a:pt x="0" y="401444"/>
                  </a:lnTo>
                  <a:close/>
                </a:path>
                <a:path w="3278458" h="802887" stroke="0" extrusionOk="0">
                  <a:moveTo>
                    <a:pt x="0" y="401444"/>
                  </a:moveTo>
                  <a:cubicBezTo>
                    <a:pt x="38359" y="183272"/>
                    <a:pt x="176442" y="23966"/>
                    <a:pt x="401444" y="0"/>
                  </a:cubicBezTo>
                  <a:cubicBezTo>
                    <a:pt x="646184" y="26720"/>
                    <a:pt x="731966" y="5882"/>
                    <a:pt x="1020337" y="0"/>
                  </a:cubicBezTo>
                  <a:cubicBezTo>
                    <a:pt x="1308708" y="-5882"/>
                    <a:pt x="1433459" y="27140"/>
                    <a:pt x="1564962" y="0"/>
                  </a:cubicBezTo>
                  <a:cubicBezTo>
                    <a:pt x="1696465" y="-27140"/>
                    <a:pt x="1942865" y="-22126"/>
                    <a:pt x="2109588" y="0"/>
                  </a:cubicBezTo>
                  <a:cubicBezTo>
                    <a:pt x="2276311" y="22126"/>
                    <a:pt x="2537656" y="-22954"/>
                    <a:pt x="2877015" y="0"/>
                  </a:cubicBezTo>
                  <a:cubicBezTo>
                    <a:pt x="3076540" y="-4088"/>
                    <a:pt x="3275184" y="185034"/>
                    <a:pt x="3278459" y="401444"/>
                  </a:cubicBezTo>
                  <a:lnTo>
                    <a:pt x="3278458" y="401444"/>
                  </a:lnTo>
                  <a:cubicBezTo>
                    <a:pt x="3242447" y="651769"/>
                    <a:pt x="3095357" y="798926"/>
                    <a:pt x="2877014" y="802888"/>
                  </a:cubicBezTo>
                  <a:cubicBezTo>
                    <a:pt x="2655741" y="799048"/>
                    <a:pt x="2463421" y="805348"/>
                    <a:pt x="2332389" y="802888"/>
                  </a:cubicBezTo>
                  <a:cubicBezTo>
                    <a:pt x="2201358" y="800428"/>
                    <a:pt x="1968827" y="799712"/>
                    <a:pt x="1787763" y="802888"/>
                  </a:cubicBezTo>
                  <a:cubicBezTo>
                    <a:pt x="1606699" y="806064"/>
                    <a:pt x="1423890" y="788218"/>
                    <a:pt x="1243138" y="802887"/>
                  </a:cubicBezTo>
                  <a:cubicBezTo>
                    <a:pt x="1062386" y="817557"/>
                    <a:pt x="616805" y="784574"/>
                    <a:pt x="401444" y="802887"/>
                  </a:cubicBezTo>
                  <a:cubicBezTo>
                    <a:pt x="173416" y="818762"/>
                    <a:pt x="-29950" y="583185"/>
                    <a:pt x="0" y="401443"/>
                  </a:cubicBezTo>
                  <a:lnTo>
                    <a:pt x="0" y="401444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CC9900"/>
              </a:solidFill>
              <a:extLst>
                <a:ext uri="{C807C97D-BFC1-408E-A445-0C87EB9F89A2}">
                  <ask:lineSketchStyleProps xmlns:ask="http://schemas.microsoft.com/office/drawing/2018/sketchyshapes" sd="525422727">
                    <a:prstGeom prst="roundRect">
                      <a:avLst>
                        <a:gd name="adj" fmla="val 5000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Hậu môn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B28E298-386E-48A7-A22F-86677D01322B}"/>
                </a:ext>
              </a:extLst>
            </p:cNvPr>
            <p:cNvGrpSpPr/>
            <p:nvPr/>
          </p:nvGrpSpPr>
          <p:grpSpPr>
            <a:xfrm>
              <a:off x="9924991" y="3933141"/>
              <a:ext cx="2373797" cy="1846467"/>
              <a:chOff x="10543296" y="3664583"/>
              <a:chExt cx="2373797" cy="1846467"/>
            </a:xfrm>
          </p:grpSpPr>
          <p:pic>
            <p:nvPicPr>
              <p:cNvPr id="26" name="Picture 20" descr="Free vector human internal organ with intestine">
                <a:extLst>
                  <a:ext uri="{FF2B5EF4-FFF2-40B4-BE49-F238E27FC236}">
                    <a16:creationId xmlns:a16="http://schemas.microsoft.com/office/drawing/2014/main" id="{C8A4C043-DA56-4E89-B080-810F1C3403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2214"/>
              <a:stretch/>
            </p:blipFill>
            <p:spPr bwMode="auto">
              <a:xfrm>
                <a:off x="10543296" y="3664583"/>
                <a:ext cx="2373797" cy="1846467"/>
              </a:xfrm>
              <a:custGeom>
                <a:avLst/>
                <a:gdLst>
                  <a:gd name="csX0" fmla="*/ 0 w 2373797"/>
                  <a:gd name="csY0" fmla="*/ 0 h 1846467"/>
                  <a:gd name="csX1" fmla="*/ 569711 w 2373797"/>
                  <a:gd name="csY1" fmla="*/ 0 h 1846467"/>
                  <a:gd name="csX2" fmla="*/ 1091947 w 2373797"/>
                  <a:gd name="csY2" fmla="*/ 0 h 1846467"/>
                  <a:gd name="csX3" fmla="*/ 1637920 w 2373797"/>
                  <a:gd name="csY3" fmla="*/ 0 h 1846467"/>
                  <a:gd name="csX4" fmla="*/ 2373797 w 2373797"/>
                  <a:gd name="csY4" fmla="*/ 0 h 1846467"/>
                  <a:gd name="csX5" fmla="*/ 2373797 w 2373797"/>
                  <a:gd name="csY5" fmla="*/ 597024 h 1846467"/>
                  <a:gd name="csX6" fmla="*/ 2373797 w 2373797"/>
                  <a:gd name="csY6" fmla="*/ 1175584 h 1846467"/>
                  <a:gd name="csX7" fmla="*/ 2373797 w 2373797"/>
                  <a:gd name="csY7" fmla="*/ 1846467 h 1846467"/>
                  <a:gd name="csX8" fmla="*/ 1851562 w 2373797"/>
                  <a:gd name="csY8" fmla="*/ 1846467 h 1846467"/>
                  <a:gd name="csX9" fmla="*/ 1258112 w 2373797"/>
                  <a:gd name="csY9" fmla="*/ 1846467 h 1846467"/>
                  <a:gd name="csX10" fmla="*/ 664663 w 2373797"/>
                  <a:gd name="csY10" fmla="*/ 1846467 h 1846467"/>
                  <a:gd name="csX11" fmla="*/ 0 w 2373797"/>
                  <a:gd name="csY11" fmla="*/ 1846467 h 1846467"/>
                  <a:gd name="csX12" fmla="*/ 0 w 2373797"/>
                  <a:gd name="csY12" fmla="*/ 1286372 h 1846467"/>
                  <a:gd name="csX13" fmla="*/ 0 w 2373797"/>
                  <a:gd name="csY13" fmla="*/ 707812 h 1846467"/>
                  <a:gd name="csX14" fmla="*/ 0 w 2373797"/>
                  <a:gd name="csY14" fmla="*/ 0 h 18464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2373797" h="1846467" extrusionOk="0">
                    <a:moveTo>
                      <a:pt x="0" y="0"/>
                    </a:moveTo>
                    <a:cubicBezTo>
                      <a:pt x="264163" y="-19304"/>
                      <a:pt x="379669" y="8470"/>
                      <a:pt x="569711" y="0"/>
                    </a:cubicBezTo>
                    <a:cubicBezTo>
                      <a:pt x="759753" y="-8470"/>
                      <a:pt x="915785" y="6361"/>
                      <a:pt x="1091947" y="0"/>
                    </a:cubicBezTo>
                    <a:cubicBezTo>
                      <a:pt x="1268109" y="-6361"/>
                      <a:pt x="1389407" y="-5125"/>
                      <a:pt x="1637920" y="0"/>
                    </a:cubicBezTo>
                    <a:cubicBezTo>
                      <a:pt x="1886433" y="5125"/>
                      <a:pt x="2192934" y="-20520"/>
                      <a:pt x="2373797" y="0"/>
                    </a:cubicBezTo>
                    <a:cubicBezTo>
                      <a:pt x="2372181" y="285333"/>
                      <a:pt x="2377131" y="434877"/>
                      <a:pt x="2373797" y="597024"/>
                    </a:cubicBezTo>
                    <a:cubicBezTo>
                      <a:pt x="2370463" y="759171"/>
                      <a:pt x="2345442" y="1055874"/>
                      <a:pt x="2373797" y="1175584"/>
                    </a:cubicBezTo>
                    <a:cubicBezTo>
                      <a:pt x="2402152" y="1295294"/>
                      <a:pt x="2379744" y="1556323"/>
                      <a:pt x="2373797" y="1846467"/>
                    </a:cubicBezTo>
                    <a:cubicBezTo>
                      <a:pt x="2119136" y="1851107"/>
                      <a:pt x="2106364" y="1826910"/>
                      <a:pt x="1851562" y="1846467"/>
                    </a:cubicBezTo>
                    <a:cubicBezTo>
                      <a:pt x="1596761" y="1866024"/>
                      <a:pt x="1415695" y="1862102"/>
                      <a:pt x="1258112" y="1846467"/>
                    </a:cubicBezTo>
                    <a:cubicBezTo>
                      <a:pt x="1100529" y="1830833"/>
                      <a:pt x="820747" y="1872001"/>
                      <a:pt x="664663" y="1846467"/>
                    </a:cubicBezTo>
                    <a:cubicBezTo>
                      <a:pt x="508579" y="1820933"/>
                      <a:pt x="319545" y="1852277"/>
                      <a:pt x="0" y="1846467"/>
                    </a:cubicBezTo>
                    <a:cubicBezTo>
                      <a:pt x="-16008" y="1656630"/>
                      <a:pt x="-6619" y="1442124"/>
                      <a:pt x="0" y="1286372"/>
                    </a:cubicBezTo>
                    <a:cubicBezTo>
                      <a:pt x="6619" y="1130620"/>
                      <a:pt x="-23105" y="992412"/>
                      <a:pt x="0" y="707812"/>
                    </a:cubicBezTo>
                    <a:cubicBezTo>
                      <a:pt x="23105" y="423212"/>
                      <a:pt x="12231" y="245341"/>
                      <a:pt x="0" y="0"/>
                    </a:cubicBezTo>
                    <a:close/>
                  </a:path>
                </a:pathLst>
              </a:custGeom>
              <a:noFill/>
              <a:ln w="28575">
                <a:noFill/>
                <a:extLst>
                  <a:ext uri="{C807C97D-BFC1-408E-A445-0C87EB9F89A2}">
                    <ask:lineSketchStyleProps xmlns:ask="http://schemas.microsoft.com/office/drawing/2018/sketchyshapes" sd="3191138208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96C7CE20-DFC1-4C2A-9BC2-C8520E998D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74741" y="4882116"/>
                <a:ext cx="897495" cy="267414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13CF8E5-8818-4CDE-B232-B940FC9D2259}"/>
              </a:ext>
            </a:extLst>
          </p:cNvPr>
          <p:cNvGrpSpPr/>
          <p:nvPr/>
        </p:nvGrpSpPr>
        <p:grpSpPr>
          <a:xfrm>
            <a:off x="4069871" y="1569512"/>
            <a:ext cx="4193502" cy="1916775"/>
            <a:chOff x="4285167" y="4504844"/>
            <a:chExt cx="4193502" cy="1916775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E338BBA5-94A6-4688-8160-ACDEDDB0EA47}"/>
                </a:ext>
              </a:extLst>
            </p:cNvPr>
            <p:cNvSpPr/>
            <p:nvPr/>
          </p:nvSpPr>
          <p:spPr>
            <a:xfrm>
              <a:off x="4285167" y="4954427"/>
              <a:ext cx="3278458" cy="802887"/>
            </a:xfrm>
            <a:custGeom>
              <a:avLst/>
              <a:gdLst>
                <a:gd name="csX0" fmla="*/ 0 w 3278458"/>
                <a:gd name="csY0" fmla="*/ 401444 h 802887"/>
                <a:gd name="csX1" fmla="*/ 401444 w 3278458"/>
                <a:gd name="csY1" fmla="*/ 0 h 802887"/>
                <a:gd name="csX2" fmla="*/ 1069848 w 3278458"/>
                <a:gd name="csY2" fmla="*/ 0 h 802887"/>
                <a:gd name="csX3" fmla="*/ 1713497 w 3278458"/>
                <a:gd name="csY3" fmla="*/ 0 h 802887"/>
                <a:gd name="csX4" fmla="*/ 2877015 w 3278458"/>
                <a:gd name="csY4" fmla="*/ 0 h 802887"/>
                <a:gd name="csX5" fmla="*/ 3278459 w 3278458"/>
                <a:gd name="csY5" fmla="*/ 401444 h 802887"/>
                <a:gd name="csX6" fmla="*/ 3278458 w 3278458"/>
                <a:gd name="csY6" fmla="*/ 401444 h 802887"/>
                <a:gd name="csX7" fmla="*/ 2877014 w 3278458"/>
                <a:gd name="csY7" fmla="*/ 802888 h 802887"/>
                <a:gd name="csX8" fmla="*/ 2208610 w 3278458"/>
                <a:gd name="csY8" fmla="*/ 802888 h 802887"/>
                <a:gd name="csX9" fmla="*/ 1589718 w 3278458"/>
                <a:gd name="csY9" fmla="*/ 802887 h 802887"/>
                <a:gd name="csX10" fmla="*/ 1020337 w 3278458"/>
                <a:gd name="csY10" fmla="*/ 802887 h 802887"/>
                <a:gd name="csX11" fmla="*/ 401444 w 3278458"/>
                <a:gd name="csY11" fmla="*/ 802887 h 802887"/>
                <a:gd name="csX12" fmla="*/ 0 w 3278458"/>
                <a:gd name="csY12" fmla="*/ 401443 h 802887"/>
                <a:gd name="csX13" fmla="*/ 0 w 3278458"/>
                <a:gd name="csY13" fmla="*/ 401444 h 802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3278458" h="802887" fill="none" extrusionOk="0">
                  <a:moveTo>
                    <a:pt x="0" y="401444"/>
                  </a:moveTo>
                  <a:cubicBezTo>
                    <a:pt x="50557" y="165775"/>
                    <a:pt x="197870" y="8432"/>
                    <a:pt x="401444" y="0"/>
                  </a:cubicBezTo>
                  <a:cubicBezTo>
                    <a:pt x="593234" y="28924"/>
                    <a:pt x="788268" y="-18760"/>
                    <a:pt x="1069848" y="0"/>
                  </a:cubicBezTo>
                  <a:cubicBezTo>
                    <a:pt x="1351428" y="18760"/>
                    <a:pt x="1408997" y="-2784"/>
                    <a:pt x="1713497" y="0"/>
                  </a:cubicBezTo>
                  <a:cubicBezTo>
                    <a:pt x="2017997" y="2784"/>
                    <a:pt x="2410731" y="32980"/>
                    <a:pt x="2877015" y="0"/>
                  </a:cubicBezTo>
                  <a:cubicBezTo>
                    <a:pt x="3117657" y="19713"/>
                    <a:pt x="3279683" y="173205"/>
                    <a:pt x="3278459" y="401444"/>
                  </a:cubicBezTo>
                  <a:lnTo>
                    <a:pt x="3278458" y="401444"/>
                  </a:lnTo>
                  <a:cubicBezTo>
                    <a:pt x="3238976" y="648675"/>
                    <a:pt x="3076775" y="776548"/>
                    <a:pt x="2877014" y="802888"/>
                  </a:cubicBezTo>
                  <a:cubicBezTo>
                    <a:pt x="2737890" y="802102"/>
                    <a:pt x="2515903" y="826951"/>
                    <a:pt x="2208610" y="802888"/>
                  </a:cubicBezTo>
                  <a:cubicBezTo>
                    <a:pt x="1901317" y="778825"/>
                    <a:pt x="1839112" y="814102"/>
                    <a:pt x="1589718" y="802887"/>
                  </a:cubicBezTo>
                  <a:cubicBezTo>
                    <a:pt x="1340324" y="791672"/>
                    <a:pt x="1226217" y="791403"/>
                    <a:pt x="1020337" y="802887"/>
                  </a:cubicBezTo>
                  <a:cubicBezTo>
                    <a:pt x="814457" y="814371"/>
                    <a:pt x="617009" y="787015"/>
                    <a:pt x="401444" y="802887"/>
                  </a:cubicBezTo>
                  <a:cubicBezTo>
                    <a:pt x="149936" y="836765"/>
                    <a:pt x="-17629" y="611601"/>
                    <a:pt x="0" y="401443"/>
                  </a:cubicBezTo>
                  <a:lnTo>
                    <a:pt x="0" y="401444"/>
                  </a:lnTo>
                  <a:close/>
                </a:path>
                <a:path w="3278458" h="802887" stroke="0" extrusionOk="0">
                  <a:moveTo>
                    <a:pt x="0" y="401444"/>
                  </a:moveTo>
                  <a:cubicBezTo>
                    <a:pt x="-27009" y="175396"/>
                    <a:pt x="206113" y="-17549"/>
                    <a:pt x="401444" y="0"/>
                  </a:cubicBezTo>
                  <a:cubicBezTo>
                    <a:pt x="630816" y="-19994"/>
                    <a:pt x="732006" y="26281"/>
                    <a:pt x="946070" y="0"/>
                  </a:cubicBezTo>
                  <a:cubicBezTo>
                    <a:pt x="1160134" y="-26281"/>
                    <a:pt x="1325398" y="19512"/>
                    <a:pt x="1515451" y="0"/>
                  </a:cubicBezTo>
                  <a:cubicBezTo>
                    <a:pt x="1705504" y="-19512"/>
                    <a:pt x="1870555" y="-13624"/>
                    <a:pt x="2183855" y="0"/>
                  </a:cubicBezTo>
                  <a:cubicBezTo>
                    <a:pt x="2497155" y="13624"/>
                    <a:pt x="2710226" y="-13990"/>
                    <a:pt x="2877015" y="0"/>
                  </a:cubicBezTo>
                  <a:cubicBezTo>
                    <a:pt x="3078028" y="14949"/>
                    <a:pt x="3305013" y="223824"/>
                    <a:pt x="3278459" y="401444"/>
                  </a:cubicBezTo>
                  <a:lnTo>
                    <a:pt x="3278458" y="401444"/>
                  </a:lnTo>
                  <a:cubicBezTo>
                    <a:pt x="3251340" y="610530"/>
                    <a:pt x="3093197" y="761242"/>
                    <a:pt x="2877014" y="802888"/>
                  </a:cubicBezTo>
                  <a:cubicBezTo>
                    <a:pt x="2698796" y="831655"/>
                    <a:pt x="2536844" y="802068"/>
                    <a:pt x="2258122" y="802888"/>
                  </a:cubicBezTo>
                  <a:cubicBezTo>
                    <a:pt x="1979400" y="803708"/>
                    <a:pt x="1972562" y="789708"/>
                    <a:pt x="1713496" y="802888"/>
                  </a:cubicBezTo>
                  <a:cubicBezTo>
                    <a:pt x="1454430" y="816067"/>
                    <a:pt x="1371144" y="824619"/>
                    <a:pt x="1119359" y="802887"/>
                  </a:cubicBezTo>
                  <a:cubicBezTo>
                    <a:pt x="867574" y="781155"/>
                    <a:pt x="608910" y="774305"/>
                    <a:pt x="401444" y="802887"/>
                  </a:cubicBezTo>
                  <a:cubicBezTo>
                    <a:pt x="178438" y="781421"/>
                    <a:pt x="10789" y="590357"/>
                    <a:pt x="0" y="401443"/>
                  </a:cubicBezTo>
                  <a:lnTo>
                    <a:pt x="0" y="401444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FF4780"/>
              </a:solidFill>
              <a:extLst>
                <a:ext uri="{C807C97D-BFC1-408E-A445-0C87EB9F89A2}">
                  <ask:lineSketchStyleProps xmlns:ask="http://schemas.microsoft.com/office/drawing/2018/sketchyshapes" sd="3851483820">
                    <a:prstGeom prst="roundRect">
                      <a:avLst>
                        <a:gd name="adj" fmla="val 5000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Ruột già</a:t>
              </a:r>
            </a:p>
          </p:txBody>
        </p:sp>
        <p:pic>
          <p:nvPicPr>
            <p:cNvPr id="30" name="Picture 20" descr="Free vector human internal organ with intestine">
              <a:extLst>
                <a:ext uri="{FF2B5EF4-FFF2-40B4-BE49-F238E27FC236}">
                  <a16:creationId xmlns:a16="http://schemas.microsoft.com/office/drawing/2014/main" id="{8285E561-8447-4C67-8083-BC867FDD38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53"/>
            <a:stretch/>
          </p:blipFill>
          <p:spPr bwMode="auto">
            <a:xfrm>
              <a:off x="6104872" y="4504844"/>
              <a:ext cx="2373797" cy="1916775"/>
            </a:xfrm>
            <a:custGeom>
              <a:avLst/>
              <a:gdLst>
                <a:gd name="csX0" fmla="*/ 0 w 2373797"/>
                <a:gd name="csY0" fmla="*/ 0 h 1916775"/>
                <a:gd name="csX1" fmla="*/ 569711 w 2373797"/>
                <a:gd name="csY1" fmla="*/ 0 h 1916775"/>
                <a:gd name="csX2" fmla="*/ 1210636 w 2373797"/>
                <a:gd name="csY2" fmla="*/ 0 h 1916775"/>
                <a:gd name="csX3" fmla="*/ 1756610 w 2373797"/>
                <a:gd name="csY3" fmla="*/ 0 h 1916775"/>
                <a:gd name="csX4" fmla="*/ 2373797 w 2373797"/>
                <a:gd name="csY4" fmla="*/ 0 h 1916775"/>
                <a:gd name="csX5" fmla="*/ 2373797 w 2373797"/>
                <a:gd name="csY5" fmla="*/ 677261 h 1916775"/>
                <a:gd name="csX6" fmla="*/ 2373797 w 2373797"/>
                <a:gd name="csY6" fmla="*/ 1316186 h 1916775"/>
                <a:gd name="csX7" fmla="*/ 2373797 w 2373797"/>
                <a:gd name="csY7" fmla="*/ 1916775 h 1916775"/>
                <a:gd name="csX8" fmla="*/ 1780348 w 2373797"/>
                <a:gd name="csY8" fmla="*/ 1916775 h 1916775"/>
                <a:gd name="csX9" fmla="*/ 1186899 w 2373797"/>
                <a:gd name="csY9" fmla="*/ 1916775 h 1916775"/>
                <a:gd name="csX10" fmla="*/ 640925 w 2373797"/>
                <a:gd name="csY10" fmla="*/ 1916775 h 1916775"/>
                <a:gd name="csX11" fmla="*/ 0 w 2373797"/>
                <a:gd name="csY11" fmla="*/ 1916775 h 1916775"/>
                <a:gd name="csX12" fmla="*/ 0 w 2373797"/>
                <a:gd name="csY12" fmla="*/ 1277850 h 1916775"/>
                <a:gd name="csX13" fmla="*/ 0 w 2373797"/>
                <a:gd name="csY13" fmla="*/ 619757 h 1916775"/>
                <a:gd name="csX14" fmla="*/ 0 w 2373797"/>
                <a:gd name="csY14" fmla="*/ 0 h 19167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373797" h="1916775" extrusionOk="0">
                  <a:moveTo>
                    <a:pt x="0" y="0"/>
                  </a:moveTo>
                  <a:cubicBezTo>
                    <a:pt x="182179" y="20890"/>
                    <a:pt x="401578" y="-13036"/>
                    <a:pt x="569711" y="0"/>
                  </a:cubicBezTo>
                  <a:cubicBezTo>
                    <a:pt x="737844" y="13036"/>
                    <a:pt x="1017488" y="20499"/>
                    <a:pt x="1210636" y="0"/>
                  </a:cubicBezTo>
                  <a:cubicBezTo>
                    <a:pt x="1403785" y="-20499"/>
                    <a:pt x="1594364" y="19444"/>
                    <a:pt x="1756610" y="0"/>
                  </a:cubicBezTo>
                  <a:cubicBezTo>
                    <a:pt x="1918856" y="-19444"/>
                    <a:pt x="2185488" y="29691"/>
                    <a:pt x="2373797" y="0"/>
                  </a:cubicBezTo>
                  <a:cubicBezTo>
                    <a:pt x="2380448" y="287975"/>
                    <a:pt x="2356885" y="520127"/>
                    <a:pt x="2373797" y="677261"/>
                  </a:cubicBezTo>
                  <a:cubicBezTo>
                    <a:pt x="2390709" y="834395"/>
                    <a:pt x="2403831" y="1136092"/>
                    <a:pt x="2373797" y="1316186"/>
                  </a:cubicBezTo>
                  <a:cubicBezTo>
                    <a:pt x="2343763" y="1496281"/>
                    <a:pt x="2359474" y="1736120"/>
                    <a:pt x="2373797" y="1916775"/>
                  </a:cubicBezTo>
                  <a:cubicBezTo>
                    <a:pt x="2193714" y="1933546"/>
                    <a:pt x="2052098" y="1940546"/>
                    <a:pt x="1780348" y="1916775"/>
                  </a:cubicBezTo>
                  <a:cubicBezTo>
                    <a:pt x="1508598" y="1893004"/>
                    <a:pt x="1397886" y="1926211"/>
                    <a:pt x="1186899" y="1916775"/>
                  </a:cubicBezTo>
                  <a:cubicBezTo>
                    <a:pt x="975912" y="1907339"/>
                    <a:pt x="807827" y="1910511"/>
                    <a:pt x="640925" y="1916775"/>
                  </a:cubicBezTo>
                  <a:cubicBezTo>
                    <a:pt x="474023" y="1923039"/>
                    <a:pt x="249339" y="1895065"/>
                    <a:pt x="0" y="1916775"/>
                  </a:cubicBezTo>
                  <a:cubicBezTo>
                    <a:pt x="10271" y="1627663"/>
                    <a:pt x="-25035" y="1485608"/>
                    <a:pt x="0" y="1277850"/>
                  </a:cubicBezTo>
                  <a:cubicBezTo>
                    <a:pt x="25035" y="1070093"/>
                    <a:pt x="-11558" y="755735"/>
                    <a:pt x="0" y="619757"/>
                  </a:cubicBezTo>
                  <a:cubicBezTo>
                    <a:pt x="11558" y="483779"/>
                    <a:pt x="21710" y="235812"/>
                    <a:pt x="0" y="0"/>
                  </a:cubicBezTo>
                  <a:close/>
                </a:path>
              </a:pathLst>
            </a:custGeom>
            <a:noFill/>
            <a:ln w="28575">
              <a:noFill/>
              <a:extLst>
                <a:ext uri="{C807C97D-BFC1-408E-A445-0C87EB9F89A2}">
                  <ask:lineSketchStyleProps xmlns:ask="http://schemas.microsoft.com/office/drawing/2018/sketchyshapes" sd="68306965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5C3F706B-CB72-408F-BB58-56E67498D8CA}"/>
                </a:ext>
              </a:extLst>
            </p:cNvPr>
            <p:cNvCxnSpPr>
              <a:cxnSpLocks/>
              <a:stCxn id="30" idx="1"/>
            </p:cNvCxnSpPr>
            <p:nvPr/>
          </p:nvCxnSpPr>
          <p:spPr>
            <a:xfrm flipV="1">
              <a:off x="6104872" y="5368427"/>
              <a:ext cx="704128" cy="9480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68A0C78-9BD2-4718-9C03-89A6D36FC317}"/>
              </a:ext>
            </a:extLst>
          </p:cNvPr>
          <p:cNvGrpSpPr/>
          <p:nvPr/>
        </p:nvGrpSpPr>
        <p:grpSpPr>
          <a:xfrm>
            <a:off x="181464" y="1561388"/>
            <a:ext cx="3529637" cy="1284204"/>
            <a:chOff x="1411075" y="3767532"/>
            <a:chExt cx="3814068" cy="1284204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E455300-2D8E-4759-8CAD-EF78E29F8365}"/>
                </a:ext>
              </a:extLst>
            </p:cNvPr>
            <p:cNvSpPr/>
            <p:nvPr/>
          </p:nvSpPr>
          <p:spPr>
            <a:xfrm>
              <a:off x="1411075" y="4221871"/>
              <a:ext cx="3369930" cy="782121"/>
            </a:xfrm>
            <a:custGeom>
              <a:avLst/>
              <a:gdLst>
                <a:gd name="csX0" fmla="*/ 0 w 3369930"/>
                <a:gd name="csY0" fmla="*/ 391061 h 782121"/>
                <a:gd name="csX1" fmla="*/ 391061 w 3369930"/>
                <a:gd name="csY1" fmla="*/ 0 h 782121"/>
                <a:gd name="csX2" fmla="*/ 1038013 w 3369930"/>
                <a:gd name="csY2" fmla="*/ 0 h 782121"/>
                <a:gd name="csX3" fmla="*/ 1607331 w 3369930"/>
                <a:gd name="csY3" fmla="*/ 0 h 782121"/>
                <a:gd name="csX4" fmla="*/ 2254283 w 3369930"/>
                <a:gd name="csY4" fmla="*/ 0 h 782121"/>
                <a:gd name="csX5" fmla="*/ 2978870 w 3369930"/>
                <a:gd name="csY5" fmla="*/ 0 h 782121"/>
                <a:gd name="csX6" fmla="*/ 3369931 w 3369930"/>
                <a:gd name="csY6" fmla="*/ 391061 h 782121"/>
                <a:gd name="csX7" fmla="*/ 3369930 w 3369930"/>
                <a:gd name="csY7" fmla="*/ 391061 h 782121"/>
                <a:gd name="csX8" fmla="*/ 2978869 w 3369930"/>
                <a:gd name="csY8" fmla="*/ 782122 h 782121"/>
                <a:gd name="csX9" fmla="*/ 2306039 w 3369930"/>
                <a:gd name="csY9" fmla="*/ 782122 h 782121"/>
                <a:gd name="csX10" fmla="*/ 1607331 w 3369930"/>
                <a:gd name="csY10" fmla="*/ 782121 h 782121"/>
                <a:gd name="csX11" fmla="*/ 391061 w 3369930"/>
                <a:gd name="csY11" fmla="*/ 782121 h 782121"/>
                <a:gd name="csX12" fmla="*/ 0 w 3369930"/>
                <a:gd name="csY12" fmla="*/ 391060 h 782121"/>
                <a:gd name="csX13" fmla="*/ 0 w 3369930"/>
                <a:gd name="csY13" fmla="*/ 391061 h 7821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3369930" h="782121" fill="none" extrusionOk="0">
                  <a:moveTo>
                    <a:pt x="0" y="391061"/>
                  </a:moveTo>
                  <a:cubicBezTo>
                    <a:pt x="14627" y="209066"/>
                    <a:pt x="205134" y="-41920"/>
                    <a:pt x="391061" y="0"/>
                  </a:cubicBezTo>
                  <a:cubicBezTo>
                    <a:pt x="714001" y="-27872"/>
                    <a:pt x="872515" y="2631"/>
                    <a:pt x="1038013" y="0"/>
                  </a:cubicBezTo>
                  <a:cubicBezTo>
                    <a:pt x="1203511" y="-2631"/>
                    <a:pt x="1452318" y="2407"/>
                    <a:pt x="1607331" y="0"/>
                  </a:cubicBezTo>
                  <a:cubicBezTo>
                    <a:pt x="1762344" y="-2407"/>
                    <a:pt x="2061042" y="-2386"/>
                    <a:pt x="2254283" y="0"/>
                  </a:cubicBezTo>
                  <a:cubicBezTo>
                    <a:pt x="2447524" y="2386"/>
                    <a:pt x="2780333" y="-17453"/>
                    <a:pt x="2978870" y="0"/>
                  </a:cubicBezTo>
                  <a:cubicBezTo>
                    <a:pt x="3192521" y="-8889"/>
                    <a:pt x="3344220" y="204418"/>
                    <a:pt x="3369931" y="391061"/>
                  </a:cubicBezTo>
                  <a:lnTo>
                    <a:pt x="3369930" y="391061"/>
                  </a:lnTo>
                  <a:cubicBezTo>
                    <a:pt x="3349486" y="633017"/>
                    <a:pt x="3228047" y="813158"/>
                    <a:pt x="2978869" y="782122"/>
                  </a:cubicBezTo>
                  <a:cubicBezTo>
                    <a:pt x="2762973" y="807937"/>
                    <a:pt x="2593938" y="776181"/>
                    <a:pt x="2306039" y="782122"/>
                  </a:cubicBezTo>
                  <a:cubicBezTo>
                    <a:pt x="2018140" y="788063"/>
                    <a:pt x="1895806" y="769486"/>
                    <a:pt x="1607331" y="782121"/>
                  </a:cubicBezTo>
                  <a:cubicBezTo>
                    <a:pt x="1318856" y="794756"/>
                    <a:pt x="730576" y="807684"/>
                    <a:pt x="391061" y="782121"/>
                  </a:cubicBezTo>
                  <a:cubicBezTo>
                    <a:pt x="222029" y="789297"/>
                    <a:pt x="-4781" y="567472"/>
                    <a:pt x="0" y="391060"/>
                  </a:cubicBezTo>
                  <a:lnTo>
                    <a:pt x="0" y="391061"/>
                  </a:lnTo>
                  <a:close/>
                </a:path>
                <a:path w="3369930" h="782121" stroke="0" extrusionOk="0">
                  <a:moveTo>
                    <a:pt x="0" y="391061"/>
                  </a:moveTo>
                  <a:cubicBezTo>
                    <a:pt x="-21351" y="132903"/>
                    <a:pt x="163092" y="-49359"/>
                    <a:pt x="391061" y="0"/>
                  </a:cubicBezTo>
                  <a:cubicBezTo>
                    <a:pt x="568181" y="-18485"/>
                    <a:pt x="855668" y="18955"/>
                    <a:pt x="1038013" y="0"/>
                  </a:cubicBezTo>
                  <a:cubicBezTo>
                    <a:pt x="1220358" y="-18955"/>
                    <a:pt x="1424879" y="5624"/>
                    <a:pt x="1607331" y="0"/>
                  </a:cubicBezTo>
                  <a:cubicBezTo>
                    <a:pt x="1789783" y="-5624"/>
                    <a:pt x="2057817" y="2282"/>
                    <a:pt x="2228405" y="0"/>
                  </a:cubicBezTo>
                  <a:cubicBezTo>
                    <a:pt x="2398993" y="-2282"/>
                    <a:pt x="2662696" y="-36174"/>
                    <a:pt x="2978870" y="0"/>
                  </a:cubicBezTo>
                  <a:cubicBezTo>
                    <a:pt x="3224793" y="29679"/>
                    <a:pt x="3402224" y="187086"/>
                    <a:pt x="3369931" y="391061"/>
                  </a:cubicBezTo>
                  <a:lnTo>
                    <a:pt x="3369930" y="391061"/>
                  </a:lnTo>
                  <a:cubicBezTo>
                    <a:pt x="3402860" y="648806"/>
                    <a:pt x="3185126" y="779243"/>
                    <a:pt x="2978869" y="782122"/>
                  </a:cubicBezTo>
                  <a:cubicBezTo>
                    <a:pt x="2809747" y="761569"/>
                    <a:pt x="2445194" y="754352"/>
                    <a:pt x="2280161" y="782122"/>
                  </a:cubicBezTo>
                  <a:cubicBezTo>
                    <a:pt x="2115128" y="809892"/>
                    <a:pt x="1861062" y="811050"/>
                    <a:pt x="1581453" y="782121"/>
                  </a:cubicBezTo>
                  <a:cubicBezTo>
                    <a:pt x="1301844" y="753193"/>
                    <a:pt x="1174156" y="788535"/>
                    <a:pt x="1012135" y="782121"/>
                  </a:cubicBezTo>
                  <a:cubicBezTo>
                    <a:pt x="850114" y="775707"/>
                    <a:pt x="590324" y="752494"/>
                    <a:pt x="391061" y="782121"/>
                  </a:cubicBezTo>
                  <a:cubicBezTo>
                    <a:pt x="201753" y="737985"/>
                    <a:pt x="-23594" y="601773"/>
                    <a:pt x="0" y="391060"/>
                  </a:cubicBezTo>
                  <a:lnTo>
                    <a:pt x="0" y="391061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7030A0"/>
              </a:solidFill>
              <a:extLst>
                <a:ext uri="{C807C97D-BFC1-408E-A445-0C87EB9F89A2}">
                  <ask:lineSketchStyleProps xmlns:ask="http://schemas.microsoft.com/office/drawing/2018/sketchyshapes" sd="212148360">
                    <a:prstGeom prst="roundRect">
                      <a:avLst>
                        <a:gd name="adj" fmla="val 5000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Miệng</a:t>
              </a:r>
            </a:p>
          </p:txBody>
        </p:sp>
        <p:pic>
          <p:nvPicPr>
            <p:cNvPr id="34" name="Picture 2" descr="Mouth Clipart Images | Free Download | PNG Transparent Background - Pngtree">
              <a:extLst>
                <a:ext uri="{FF2B5EF4-FFF2-40B4-BE49-F238E27FC236}">
                  <a16:creationId xmlns:a16="http://schemas.microsoft.com/office/drawing/2014/main" id="{CA17A4D4-CB15-4A9A-9CD4-D26E0E3E02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1667" l="3056" r="94444">
                          <a14:foregroundMark x1="28889" y1="34444" x2="76389" y2="38333"/>
                          <a14:foregroundMark x1="3333" y1="41944" x2="8611" y2="44722"/>
                          <a14:foregroundMark x1="39722" y1="38889" x2="62222" y2="46389"/>
                          <a14:foregroundMark x1="11667" y1="52778" x2="53333" y2="71389"/>
                          <a14:foregroundMark x1="53333" y1="71389" x2="75556" y2="65556"/>
                          <a14:foregroundMark x1="75556" y1="65556" x2="88333" y2="50833"/>
                          <a14:foregroundMark x1="88333" y1="50833" x2="90833" y2="42222"/>
                          <a14:foregroundMark x1="92778" y1="44444" x2="94722" y2="47222"/>
                          <a14:foregroundMark x1="31389" y1="37500" x2="49722" y2="44167"/>
                          <a14:foregroundMark x1="33611" y1="74444" x2="51667" y2="80000"/>
                          <a14:foregroundMark x1="57500" y1="68056" x2="58611" y2="83056"/>
                          <a14:foregroundMark x1="44722" y1="70000" x2="49722" y2="83611"/>
                          <a14:foregroundMark x1="55833" y1="69722" x2="59167" y2="83333"/>
                          <a14:foregroundMark x1="78333" y1="70000" x2="77500" y2="77222"/>
                          <a14:foregroundMark x1="74444" y1="64722" x2="69444" y2="80556"/>
                          <a14:foregroundMark x1="46667" y1="77222" x2="46944" y2="82222"/>
                          <a14:foregroundMark x1="52778" y1="76944" x2="54722" y2="82222"/>
                          <a14:foregroundMark x1="52500" y1="77500" x2="56111" y2="91667"/>
                          <a14:foregroundMark x1="54444" y1="73333" x2="57778" y2="863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0939" y="3767532"/>
              <a:ext cx="1284204" cy="1284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1F4772C-9750-436C-8EF8-5146690D21C5}"/>
              </a:ext>
            </a:extLst>
          </p:cNvPr>
          <p:cNvGrpSpPr/>
          <p:nvPr/>
        </p:nvGrpSpPr>
        <p:grpSpPr>
          <a:xfrm>
            <a:off x="8451089" y="1298545"/>
            <a:ext cx="3601690" cy="1365355"/>
            <a:chOff x="1971994" y="4970700"/>
            <a:chExt cx="3889202" cy="1365355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41E12CC3-34AD-4216-BF26-E1002A62D6DC}"/>
                </a:ext>
              </a:extLst>
            </p:cNvPr>
            <p:cNvSpPr/>
            <p:nvPr/>
          </p:nvSpPr>
          <p:spPr>
            <a:xfrm>
              <a:off x="1971994" y="5353930"/>
              <a:ext cx="3501792" cy="854032"/>
            </a:xfrm>
            <a:custGeom>
              <a:avLst/>
              <a:gdLst>
                <a:gd name="csX0" fmla="*/ 0 w 3501792"/>
                <a:gd name="csY0" fmla="*/ 427016 h 854032"/>
                <a:gd name="csX1" fmla="*/ 427016 w 3501792"/>
                <a:gd name="csY1" fmla="*/ 0 h 854032"/>
                <a:gd name="csX2" fmla="*/ 1009523 w 3501792"/>
                <a:gd name="csY2" fmla="*/ 0 h 854032"/>
                <a:gd name="csX3" fmla="*/ 1644986 w 3501792"/>
                <a:gd name="csY3" fmla="*/ 0 h 854032"/>
                <a:gd name="csX4" fmla="*/ 2306926 w 3501792"/>
                <a:gd name="csY4" fmla="*/ 0 h 854032"/>
                <a:gd name="csX5" fmla="*/ 3074776 w 3501792"/>
                <a:gd name="csY5" fmla="*/ 0 h 854032"/>
                <a:gd name="csX6" fmla="*/ 3501792 w 3501792"/>
                <a:gd name="csY6" fmla="*/ 427016 h 854032"/>
                <a:gd name="csX7" fmla="*/ 3501792 w 3501792"/>
                <a:gd name="csY7" fmla="*/ 427016 h 854032"/>
                <a:gd name="csX8" fmla="*/ 3074776 w 3501792"/>
                <a:gd name="csY8" fmla="*/ 854032 h 854032"/>
                <a:gd name="csX9" fmla="*/ 2386358 w 3501792"/>
                <a:gd name="csY9" fmla="*/ 854032 h 854032"/>
                <a:gd name="csX10" fmla="*/ 1777374 w 3501792"/>
                <a:gd name="csY10" fmla="*/ 854032 h 854032"/>
                <a:gd name="csX11" fmla="*/ 1141911 w 3501792"/>
                <a:gd name="csY11" fmla="*/ 854032 h 854032"/>
                <a:gd name="csX12" fmla="*/ 427016 w 3501792"/>
                <a:gd name="csY12" fmla="*/ 854032 h 854032"/>
                <a:gd name="csX13" fmla="*/ 0 w 3501792"/>
                <a:gd name="csY13" fmla="*/ 427016 h 8540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3501792" h="854032" fill="none" extrusionOk="0">
                  <a:moveTo>
                    <a:pt x="0" y="427016"/>
                  </a:moveTo>
                  <a:cubicBezTo>
                    <a:pt x="13448" y="236697"/>
                    <a:pt x="174296" y="52199"/>
                    <a:pt x="427016" y="0"/>
                  </a:cubicBezTo>
                  <a:cubicBezTo>
                    <a:pt x="596222" y="6381"/>
                    <a:pt x="875995" y="10040"/>
                    <a:pt x="1009523" y="0"/>
                  </a:cubicBezTo>
                  <a:cubicBezTo>
                    <a:pt x="1143051" y="-10040"/>
                    <a:pt x="1408343" y="-17209"/>
                    <a:pt x="1644986" y="0"/>
                  </a:cubicBezTo>
                  <a:cubicBezTo>
                    <a:pt x="1881629" y="17209"/>
                    <a:pt x="2119687" y="-14382"/>
                    <a:pt x="2306926" y="0"/>
                  </a:cubicBezTo>
                  <a:cubicBezTo>
                    <a:pt x="2494165" y="14382"/>
                    <a:pt x="2909547" y="13913"/>
                    <a:pt x="3074776" y="0"/>
                  </a:cubicBezTo>
                  <a:cubicBezTo>
                    <a:pt x="3319414" y="4219"/>
                    <a:pt x="3518072" y="149240"/>
                    <a:pt x="3501792" y="427016"/>
                  </a:cubicBezTo>
                  <a:lnTo>
                    <a:pt x="3501792" y="427016"/>
                  </a:lnTo>
                  <a:cubicBezTo>
                    <a:pt x="3501738" y="622989"/>
                    <a:pt x="3364936" y="846564"/>
                    <a:pt x="3074776" y="854032"/>
                  </a:cubicBezTo>
                  <a:cubicBezTo>
                    <a:pt x="2829579" y="852001"/>
                    <a:pt x="2579518" y="879703"/>
                    <a:pt x="2386358" y="854032"/>
                  </a:cubicBezTo>
                  <a:cubicBezTo>
                    <a:pt x="2193198" y="828361"/>
                    <a:pt x="1913826" y="882475"/>
                    <a:pt x="1777374" y="854032"/>
                  </a:cubicBezTo>
                  <a:cubicBezTo>
                    <a:pt x="1640922" y="825589"/>
                    <a:pt x="1426635" y="856014"/>
                    <a:pt x="1141911" y="854032"/>
                  </a:cubicBezTo>
                  <a:cubicBezTo>
                    <a:pt x="857187" y="852050"/>
                    <a:pt x="747896" y="820018"/>
                    <a:pt x="427016" y="854032"/>
                  </a:cubicBezTo>
                  <a:cubicBezTo>
                    <a:pt x="180978" y="856925"/>
                    <a:pt x="-8972" y="644243"/>
                    <a:pt x="0" y="427016"/>
                  </a:cubicBezTo>
                  <a:close/>
                </a:path>
                <a:path w="3501792" h="854032" stroke="0" extrusionOk="0">
                  <a:moveTo>
                    <a:pt x="0" y="427016"/>
                  </a:moveTo>
                  <a:cubicBezTo>
                    <a:pt x="-37970" y="201738"/>
                    <a:pt x="190982" y="-57240"/>
                    <a:pt x="427016" y="0"/>
                  </a:cubicBezTo>
                  <a:cubicBezTo>
                    <a:pt x="560126" y="-23811"/>
                    <a:pt x="827623" y="25330"/>
                    <a:pt x="1036001" y="0"/>
                  </a:cubicBezTo>
                  <a:cubicBezTo>
                    <a:pt x="1244379" y="-25330"/>
                    <a:pt x="1342456" y="-26154"/>
                    <a:pt x="1644986" y="0"/>
                  </a:cubicBezTo>
                  <a:cubicBezTo>
                    <a:pt x="1947516" y="26154"/>
                    <a:pt x="2053870" y="6299"/>
                    <a:pt x="2333403" y="0"/>
                  </a:cubicBezTo>
                  <a:cubicBezTo>
                    <a:pt x="2612936" y="-6299"/>
                    <a:pt x="2728050" y="-30495"/>
                    <a:pt x="3074776" y="0"/>
                  </a:cubicBezTo>
                  <a:cubicBezTo>
                    <a:pt x="3298484" y="8608"/>
                    <a:pt x="3531382" y="182217"/>
                    <a:pt x="3501792" y="427016"/>
                  </a:cubicBezTo>
                  <a:lnTo>
                    <a:pt x="3501792" y="427016"/>
                  </a:lnTo>
                  <a:cubicBezTo>
                    <a:pt x="3510362" y="646317"/>
                    <a:pt x="3291269" y="823232"/>
                    <a:pt x="3074776" y="854032"/>
                  </a:cubicBezTo>
                  <a:cubicBezTo>
                    <a:pt x="2851889" y="878211"/>
                    <a:pt x="2743936" y="874658"/>
                    <a:pt x="2492269" y="854032"/>
                  </a:cubicBezTo>
                  <a:cubicBezTo>
                    <a:pt x="2240602" y="833406"/>
                    <a:pt x="2015299" y="875306"/>
                    <a:pt x="1856806" y="854032"/>
                  </a:cubicBezTo>
                  <a:cubicBezTo>
                    <a:pt x="1698313" y="832758"/>
                    <a:pt x="1561852" y="879177"/>
                    <a:pt x="1274299" y="854032"/>
                  </a:cubicBezTo>
                  <a:cubicBezTo>
                    <a:pt x="986746" y="828887"/>
                    <a:pt x="629606" y="882343"/>
                    <a:pt x="427016" y="854032"/>
                  </a:cubicBezTo>
                  <a:cubicBezTo>
                    <a:pt x="207483" y="856903"/>
                    <a:pt x="14827" y="684037"/>
                    <a:pt x="0" y="427016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6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949151369">
                    <a:prstGeom prst="roundRect">
                      <a:avLst>
                        <a:gd name="adj" fmla="val 5000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Tuyến nước bọt</a:t>
              </a:r>
            </a:p>
          </p:txBody>
        </p:sp>
        <p:pic>
          <p:nvPicPr>
            <p:cNvPr id="37" name="Picture 4" descr="Salivary Gland Concept Stock Illustration - Download Image Now - Salivary  Gland, Internal Organ, Mouth - iStock">
              <a:extLst>
                <a:ext uri="{FF2B5EF4-FFF2-40B4-BE49-F238E27FC236}">
                  <a16:creationId xmlns:a16="http://schemas.microsoft.com/office/drawing/2014/main" id="{9C04C172-644A-47B1-B2A3-9F02B15275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hq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41" y="4970700"/>
              <a:ext cx="1365355" cy="13653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9CACB43-547F-4516-90B5-89AB330AAA7F}"/>
              </a:ext>
            </a:extLst>
          </p:cNvPr>
          <p:cNvCxnSpPr/>
          <p:nvPr/>
        </p:nvCxnSpPr>
        <p:spPr>
          <a:xfrm>
            <a:off x="7948986" y="834848"/>
            <a:ext cx="0" cy="594677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5FBDA682-8617-4AC0-932D-27C333CD2ECF}"/>
              </a:ext>
            </a:extLst>
          </p:cNvPr>
          <p:cNvSpPr txBox="1"/>
          <p:nvPr/>
        </p:nvSpPr>
        <p:spPr>
          <a:xfrm>
            <a:off x="2241950" y="865925"/>
            <a:ext cx="3118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sng" strike="noStrike" kern="1200" cap="none" spc="0" normalizeH="0" baseline="0" noProof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Ống tiêu hóa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929E58A-7A61-490F-A87D-A0FFC4DA9BC0}"/>
              </a:ext>
            </a:extLst>
          </p:cNvPr>
          <p:cNvSpPr txBox="1"/>
          <p:nvPr/>
        </p:nvSpPr>
        <p:spPr>
          <a:xfrm>
            <a:off x="8654851" y="831879"/>
            <a:ext cx="3118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sng" strike="noStrike" kern="1200" cap="none" spc="0" normalizeH="0" baseline="0" noProof="0">
                <a:ln w="222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Tuyến tiêu hóa</a:t>
            </a:r>
          </a:p>
        </p:txBody>
      </p:sp>
      <p:pic>
        <p:nvPicPr>
          <p:cNvPr id="44" name="Picture 43" descr="Application&#10;&#10;Description automatically generated with medium confidence">
            <a:extLst>
              <a:ext uri="{FF2B5EF4-FFF2-40B4-BE49-F238E27FC236}">
                <a16:creationId xmlns:a16="http://schemas.microsoft.com/office/drawing/2014/main" id="{21AF1936-8DBD-44B0-973E-BD03928FD0AB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216" b="45432" l="38518" r="61806">
                        <a14:foregroundMark x1="54097" y1="26839" x2="54097" y2="26839"/>
                        <a14:foregroundMark x1="53261" y1="27890" x2="53261" y2="33023"/>
                        <a14:foregroundMark x1="44690" y1="42158" x2="44690" y2="42158"/>
                        <a14:foregroundMark x1="45310" y1="41876" x2="53989" y2="41997"/>
                        <a14:foregroundMark x1="57412" y1="39854" x2="59380" y2="45109"/>
                        <a14:foregroundMark x1="61186" y1="25707" x2="61186" y2="25707"/>
                        <a14:foregroundMark x1="61806" y1="26192" x2="61806" y2="26192"/>
                        <a14:foregroundMark x1="52857" y1="9943" x2="52857" y2="9943"/>
                        <a14:foregroundMark x1="54070" y1="9256" x2="54070" y2="9256"/>
                        <a14:foregroundMark x1="46038" y1="41027" x2="46496" y2="44503"/>
                        <a14:foregroundMark x1="44340" y1="38925" x2="45418" y2="45432"/>
                        <a14:foregroundMark x1="57628" y1="45432" x2="57628" y2="45432"/>
                        <a14:foregroundMark x1="57790" y1="45432" x2="53774" y2="445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59" t="4806" r="35677" b="50132"/>
          <a:stretch/>
        </p:blipFill>
        <p:spPr>
          <a:xfrm>
            <a:off x="-283036" y="-151980"/>
            <a:ext cx="2113969" cy="221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4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126C0D-440F-4FF6-9EED-685B79E39FD2}"/>
              </a:ext>
            </a:extLst>
          </p:cNvPr>
          <p:cNvSpPr/>
          <p:nvPr/>
        </p:nvSpPr>
        <p:spPr>
          <a:xfrm>
            <a:off x="228600" y="220714"/>
            <a:ext cx="11726912" cy="6526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164190E-4326-4F9A-BD63-50B6FFC6D324}"/>
              </a:ext>
            </a:extLst>
          </p:cNvPr>
          <p:cNvSpPr/>
          <p:nvPr/>
        </p:nvSpPr>
        <p:spPr>
          <a:xfrm>
            <a:off x="711841" y="1458899"/>
            <a:ext cx="10524663" cy="17523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914126">
              <a:defRPr/>
            </a:pP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Miệng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thực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quản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dạ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dày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ruột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non,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ruột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già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hậu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môn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với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nhau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ống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tiêu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hóa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61A60E70-6BF3-45B6-BC5C-4C49E3FAE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94" y="1667437"/>
            <a:ext cx="495171" cy="49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FD382F3-1ADC-424A-8355-C312F7188B8A}"/>
              </a:ext>
            </a:extLst>
          </p:cNvPr>
          <p:cNvSpPr txBox="1"/>
          <p:nvPr/>
        </p:nvSpPr>
        <p:spPr>
          <a:xfrm>
            <a:off x="1108983" y="470807"/>
            <a:ext cx="10096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Cơ quan tiêu hóa gồm: </a:t>
            </a:r>
            <a:endParaRPr lang="en-US" sz="44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25595C9-2A78-4833-A22B-99F7C4C761BE}"/>
              </a:ext>
            </a:extLst>
          </p:cNvPr>
          <p:cNvSpPr/>
          <p:nvPr/>
        </p:nvSpPr>
        <p:spPr>
          <a:xfrm>
            <a:off x="700955" y="3734013"/>
            <a:ext cx="10524663" cy="17523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914126">
              <a:defRPr/>
            </a:pPr>
            <a:r>
              <a:rPr lang="vi-VN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Ống tiêu hóa bắt đầu từ miệng và kết thúc tại hậu môn,</a:t>
            </a:r>
            <a:r>
              <a:rPr lang="en-US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vi-VN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dài đến 7m,</a:t>
            </a:r>
            <a:r>
              <a:rPr lang="ja-JP" altLang="en-US" sz="3600" i="1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vi-VN" sz="36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gấp 4 lần chiều cao của người trưởng thành.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935BACB7-16EF-4830-833D-37CCE5F73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08" y="3942551"/>
            <a:ext cx="495171" cy="49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437</Words>
  <Application>Microsoft Office PowerPoint</Application>
  <PresentationFormat>Widescreen</PresentationFormat>
  <Paragraphs>66</Paragraphs>
  <Slides>22</Slides>
  <Notes>0</Notes>
  <HiddenSlides>0</HiddenSlides>
  <MMClips>21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Cambria</vt:lpstr>
      <vt:lpstr>Custom Design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Hoà Phạm</cp:lastModifiedBy>
  <cp:revision>42</cp:revision>
  <dcterms:created xsi:type="dcterms:W3CDTF">2022-10-26T08:23:54Z</dcterms:created>
  <dcterms:modified xsi:type="dcterms:W3CDTF">2026-05-21T15:30:41Z</dcterms:modified>
</cp:coreProperties>
</file>