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5" r:id="rId2"/>
    <p:sldId id="257" r:id="rId3"/>
    <p:sldId id="302" r:id="rId4"/>
    <p:sldId id="309" r:id="rId5"/>
    <p:sldId id="303" r:id="rId6"/>
    <p:sldId id="310" r:id="rId7"/>
    <p:sldId id="311" r:id="rId8"/>
    <p:sldId id="312" r:id="rId9"/>
    <p:sldId id="313" r:id="rId10"/>
    <p:sldId id="307" r:id="rId11"/>
    <p:sldId id="301" r:id="rId12"/>
    <p:sldId id="268" r:id="rId13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DB69"/>
    <a:srgbClr val="FF3399"/>
    <a:srgbClr val="88DFE8"/>
    <a:srgbClr val="FFCC2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67" y="13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382085" y="1143000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2060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200" b="1" smtClean="0">
                <a:solidFill>
                  <a:srgbClr val="002060"/>
                </a:solidFill>
                <a:latin typeface="Times New Roman" pitchFamily="18" charset="0"/>
              </a:rPr>
              <a:t>……</a:t>
            </a:r>
            <a:endParaRPr lang="en-US" altLang="en-US" sz="3200" b="1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1496219" y="4963047"/>
            <a:ext cx="13500099" cy="1437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 eaLnBrk="1" hangingPunct="1">
              <a:defRPr/>
            </a:pP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9: 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LÀM BIỂN BÁO GIAO THÔNG (T3)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2510691" y="2971800"/>
            <a:ext cx="11471154" cy="1807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5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54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54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5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6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225" y="6497052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/>
          <p:cNvCxnSpPr/>
          <p:nvPr/>
        </p:nvCxnSpPr>
        <p:spPr>
          <a:xfrm>
            <a:off x="6049872" y="1790699"/>
            <a:ext cx="467924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4595019" y="7051969"/>
            <a:ext cx="6934199" cy="1330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600"/>
              </a:spcBef>
              <a:defRPr/>
            </a:pPr>
            <a:r>
              <a:rPr lang="en-US" sz="3600" b="1" i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Giáo viên</a:t>
            </a:r>
            <a:r>
              <a:rPr lang="en-US" sz="3600" i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:……………………</a:t>
            </a: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b="1" i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Lớp: </a:t>
            </a:r>
            <a:r>
              <a:rPr lang="en-US" sz="3600" i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………………</a:t>
            </a:r>
            <a:endParaRPr lang="en-US" sz="4800" i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27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20553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759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4998134" y="898134"/>
            <a:ext cx="74835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9: LÀM BIỂN BÁO GIAO THÔNG (T3)</a:t>
            </a: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975519" y="1305649"/>
            <a:ext cx="103805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</a:rPr>
              <a:t>d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) </a:t>
            </a:r>
            <a:r>
              <a:rPr lang="nl-NL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Giới thiệu sản phẩm</a:t>
            </a:r>
            <a:endParaRPr lang="en-US" sz="3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142145" y="1945452"/>
            <a:ext cx="141941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en-US" sz="36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99003" y="3293955"/>
            <a:ext cx="1388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Cùng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bạn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lập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bảng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đánh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giá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sản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phẩm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theo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mẫu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gợi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ý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dưới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đây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rgbClr val="0000FF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899" y="4343400"/>
            <a:ext cx="1295742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07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88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m yêu cây xanh- Bài hát cực hay cho thiếu nhi về môi trường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1941" b="1985"/>
          <a:stretch/>
        </p:blipFill>
        <p:spPr>
          <a:xfrm>
            <a:off x="975519" y="685800"/>
            <a:ext cx="14325600" cy="7543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20553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759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4998134" y="898134"/>
            <a:ext cx="74835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9: LÀM BIỂN BÁO GIAO THÔNG (T3)</a:t>
            </a: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619674" y="1330229"/>
            <a:ext cx="103805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c) </a:t>
            </a:r>
            <a:r>
              <a:rPr lang="nl-NL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 </a:t>
            </a:r>
            <a:r>
              <a:rPr lang="nl-NL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70777" y="1929829"/>
            <a:ext cx="141941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en-US" sz="36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6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6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endParaRPr lang="en-US" sz="3600" b="1" i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en-US" sz="36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en-US" sz="3600" i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319" y="2742957"/>
            <a:ext cx="1388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Bước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1: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biển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báo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363" y="4122287"/>
            <a:ext cx="10896599" cy="430635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84736" y="3535570"/>
            <a:ext cx="1388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Cắt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một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hình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tròn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có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đường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kính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6cm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từ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giấy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thủ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công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màu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đỏ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(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Hình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4)</a:t>
            </a:r>
            <a:endParaRPr lang="en-US" sz="3600" dirty="0">
              <a:solidFill>
                <a:srgbClr val="0000FF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11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20553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759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4998134" y="898134"/>
            <a:ext cx="74835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9: LÀM BIỂN BÁO GIAO THÔNG (T3)</a:t>
            </a: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670719" y="1262272"/>
            <a:ext cx="103805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c) </a:t>
            </a:r>
            <a:r>
              <a:rPr lang="nl-NL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 </a:t>
            </a:r>
            <a:r>
              <a:rPr lang="nl-NL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70777" y="1961361"/>
            <a:ext cx="141941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en-US" sz="36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6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6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endParaRPr lang="en-US" sz="3600" b="1" i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en-US" sz="36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en-US" sz="3600" i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319" y="2706778"/>
            <a:ext cx="1388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Bước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1: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biển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báo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561" y="3684155"/>
            <a:ext cx="14480905" cy="422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6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20553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759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4998134" y="898134"/>
            <a:ext cx="74835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9: LÀM BIỂN BÁO GIAO THÔNG (T3)</a:t>
            </a: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975519" y="1305649"/>
            <a:ext cx="103805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c) </a:t>
            </a:r>
            <a:r>
              <a:rPr lang="nl-NL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 hành</a:t>
            </a:r>
            <a:endParaRPr lang="en-US" sz="3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519" y="3118703"/>
            <a:ext cx="14173200" cy="530557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798582" y="2269333"/>
            <a:ext cx="1388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Bước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1: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biển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báo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79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20553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759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4998134" y="898134"/>
            <a:ext cx="74835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9: LÀM BIỂN BÁO GIAO THÔNG (T3)</a:t>
            </a: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975519" y="1305649"/>
            <a:ext cx="103805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c) </a:t>
            </a:r>
            <a:r>
              <a:rPr lang="nl-NL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 hành</a:t>
            </a:r>
            <a:endParaRPr lang="en-US" sz="3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634" y="2895600"/>
            <a:ext cx="14406394" cy="526519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521340" y="2078202"/>
            <a:ext cx="1388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Bước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1: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biển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báo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20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20553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759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4998134" y="898134"/>
            <a:ext cx="74835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9: LÀM BIỂN BÁO GIAO THÔNG (T3)</a:t>
            </a: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975519" y="1305649"/>
            <a:ext cx="103805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c) </a:t>
            </a:r>
            <a:r>
              <a:rPr lang="nl-NL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 hành</a:t>
            </a:r>
            <a:endParaRPr lang="en-US" sz="3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1340" y="2078202"/>
            <a:ext cx="1388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Bước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2: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cột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biển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báo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19" y="2971800"/>
            <a:ext cx="15060190" cy="25908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80319" y="5562600"/>
            <a:ext cx="1388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Bước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3: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đế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biển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báo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69617" y="6112206"/>
            <a:ext cx="13335000" cy="2871895"/>
            <a:chOff x="1169617" y="6112206"/>
            <a:chExt cx="13335000" cy="287189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69617" y="6112206"/>
              <a:ext cx="13335000" cy="287189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737519" y="6781800"/>
              <a:ext cx="5181600" cy="6096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501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20553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759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4998134" y="898134"/>
            <a:ext cx="74835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9: LÀM BIỂN BÁO GIAO THÔNG (T3)</a:t>
            </a: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975519" y="1305649"/>
            <a:ext cx="103805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c) </a:t>
            </a:r>
            <a:r>
              <a:rPr lang="nl-NL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 hành</a:t>
            </a:r>
            <a:endParaRPr lang="en-US" sz="3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1340" y="2078202"/>
            <a:ext cx="1388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Bước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4: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Hoàn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thiện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sản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phẩm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471923" y="2971800"/>
            <a:ext cx="11771192" cy="5586046"/>
            <a:chOff x="2097418" y="2948354"/>
            <a:chExt cx="11771192" cy="5586046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97418" y="2948354"/>
              <a:ext cx="11771192" cy="548850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0119519" y="7315200"/>
              <a:ext cx="3505200" cy="12192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9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20553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759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4998134" y="898134"/>
            <a:ext cx="74835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9: LÀM BIỂN BÁO GIAO THÔNG (T3)</a:t>
            </a: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975519" y="1305649"/>
            <a:ext cx="103805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c) </a:t>
            </a:r>
            <a:r>
              <a:rPr lang="nl-NL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 hành</a:t>
            </a:r>
            <a:endParaRPr lang="en-US" sz="3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1340" y="2078202"/>
            <a:ext cx="1388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Bước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4: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Hoàn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thiện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sản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phẩm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966119" y="3048000"/>
            <a:ext cx="12954000" cy="5486400"/>
            <a:chOff x="1966119" y="3048000"/>
            <a:chExt cx="12954000" cy="54864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66119" y="3048000"/>
              <a:ext cx="12954000" cy="54864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3947319" y="3048000"/>
              <a:ext cx="533400" cy="10668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544186" y="3048000"/>
              <a:ext cx="575333" cy="10668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7135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1358</TotalTime>
  <Words>358</Words>
  <Application>Microsoft Office PowerPoint</Application>
  <PresentationFormat>Custom</PresentationFormat>
  <Paragraphs>56</Paragraphs>
  <Slides>12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微软雅黑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gh</cp:lastModifiedBy>
  <cp:revision>275</cp:revision>
  <dcterms:created xsi:type="dcterms:W3CDTF">2022-07-10T01:37:20Z</dcterms:created>
  <dcterms:modified xsi:type="dcterms:W3CDTF">2022-08-10T14:12:52Z</dcterms:modified>
</cp:coreProperties>
</file>