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8"/>
  </p:notesMasterIdLst>
  <p:handoutMasterIdLst>
    <p:handoutMasterId r:id="rId19"/>
  </p:handoutMasterIdLst>
  <p:sldIdLst>
    <p:sldId id="316" r:id="rId4"/>
    <p:sldId id="266" r:id="rId5"/>
    <p:sldId id="287" r:id="rId6"/>
    <p:sldId id="312" r:id="rId7"/>
    <p:sldId id="298" r:id="rId8"/>
    <p:sldId id="493" r:id="rId9"/>
    <p:sldId id="317" r:id="rId10"/>
    <p:sldId id="494" r:id="rId11"/>
    <p:sldId id="304" r:id="rId12"/>
    <p:sldId id="11544" r:id="rId13"/>
    <p:sldId id="11545" r:id="rId14"/>
    <p:sldId id="3247" r:id="rId15"/>
    <p:sldId id="265" r:id="rId16"/>
    <p:sldId id="31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3094E28-B27B-7D21-300C-E5D43BAB46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BAFC1-EBC7-6BFB-FE1C-4AFCCD1C25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827A0-3025-456D-A581-24C4064DE263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B79A9B-8083-B175-CCF4-B1D5B41E1F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6B2BED-BC4D-C948-8AC2-118967D4B1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72521-D44B-470D-8357-D03F387CC2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76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CDD4C-43CD-46A0-BD75-C20B39AF5D5B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18B6E-FAD3-4561-AF2F-50D93234B8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30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C1273-D53D-4B25-AB11-E37B46BDAC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193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A9D66-0DAC-43D3-9126-C6AC88A78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8BF43-F4D7-4859-A0F6-2DC9A69FFE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18AB0-C4E5-4838-8222-C9FCD9EE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A8C4D-A95C-46AF-86F6-B966C1A87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7B4CF-7BCD-47DB-9503-3532E693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8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5FADB-5F9B-4945-9C91-0E5C0258F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7F4A2C-0E34-4FD4-A612-6C4476BC7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09223-160A-42CC-9BA3-AC7554FAD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5E7E6-1893-48CA-86CA-F4C850BCB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5A666-3067-47CC-9D74-A2524BDA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2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56FE98-3F50-4FAE-AC59-687163A1E6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A57AF3-27B6-455E-934C-AA7FBAE1E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EA30E-DCE4-417D-8726-4C18B1CE9C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DD825-BDF0-40C4-8701-DD460BD26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8B2E-F64C-4600-BA97-946B994A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17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4BAE-F33C-13A7-2EB4-41F2E8190E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CAE92-5D2F-B91A-96E8-6C66B986F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A670C-F4E4-60B9-EC83-0150ACA918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03F5C-4951-CBC6-8D86-34CB60330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9CD77-5EC5-3569-462D-3E48FAB87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6888424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303504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600F-CC85-A372-F374-AB7E4B510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FD141-AC8C-CF3D-1033-22705315A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38485-A5AE-4018-3BFA-D4BCC2BA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E2809-A555-3677-B6FD-1FDB3C5FB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3FAAF-2EA1-1A3F-202B-7BFE9365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730987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3D34-D8FF-C982-74C0-E7AFA0A9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C4737-54DB-6D5A-6E91-4CE652CE6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81C24-BF02-BDB0-65D8-E92DAED1C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46F3F-9E2F-FA2A-48C3-5332E333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36F3CC-B11B-D398-EDA5-1EA4AAB53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9933-0378-1713-F455-60D716C9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61165263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009E-AD56-88E4-B74C-CE40241F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56984-3740-9E6F-DF93-090BA3FFB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FAE3D-9274-DB90-7850-C18CB2F2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43232-3685-44C3-0824-6DDA06911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1D21D8-D8C1-39C5-7EB7-87434B021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89B92-88E9-C96E-7DD6-4B62ACDE32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9194A0-3892-F97B-233A-61A297ED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199A34-B1D9-90CF-B204-7DE71B5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295346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5C1E-3C6A-BECC-F205-481E12A7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D459E-B119-2F15-C994-13052250C3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3AFDA-6FA6-FACA-F2E5-E6FA7F7E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2CAC1-ABEE-DB74-293A-97175475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9482017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65650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C540-3410-0A70-24AF-D3B5010F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163F9-18FC-A559-2576-AF2C29D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B2B5F-1101-1E39-1D4B-F51EB4A36F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13B72-6B9E-B7A4-867E-1F645037FF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A9A32-7251-11F4-64F1-4FCCBE4E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5068B-C08F-DB48-8A87-3E9A0257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8438778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EEB3A-192E-4824-9BFA-F78F22134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3F4B1-7950-4B3C-A209-5EF3A3782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BEF1E-4374-42F3-B699-4C5528928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AA172-FD48-4831-9094-4F21D97F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46472-3CDA-4585-BCED-7BB8DFC2C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558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49E2E-8E5D-18AD-186A-851166FA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7F00D0-FAA7-8FB9-2ABD-71BE5583C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135B-D539-666E-6FE5-216FEE58B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ED71-83C0-AE67-595F-435272CE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960D0-0C67-1EB3-1431-D47771B22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9773CE-2CD3-8135-61FE-C943D32E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30841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FB88E-64EC-D145-5119-85820DF4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D37E1-DB6F-BDE4-47D4-4F8625907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D5674-31BA-9708-AE75-833C81C363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804AE-A118-58A0-F2C5-543E8F61E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A778-6BBB-72B8-45A1-FF4D1184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89829327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DE64D-C763-5085-CB6B-DB1C81636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1AEE91-7D6B-D453-2A1B-42146C3AA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4E233-F72F-8536-3345-7B03E9C7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AAC6E-C304-49DC-B43F-ACF82047886D}" type="datetimeFigureOut">
              <a:rPr lang="vi-VN" smtClean="0"/>
              <a:t>21/05/2026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0AC7-9A5A-5DAC-4ED1-6E1B74B3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95D64-5937-85B7-CE9C-DFF60DE0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D70165-86C9-4CAB-ABA9-F9D37FFB318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76641790"/>
      </p:ext>
    </p:extLst>
  </p:cSld>
  <p:clrMapOvr>
    <a:masterClrMapping/>
  </p:clrMapOvr>
  <p:transition spd="slow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9348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18649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2888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0495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51902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7272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92907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C1DCF-E113-4AFF-A6CF-ACA9C18A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2D2D9-6A3F-48FE-989D-DF8428638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FB945-49D2-459B-9F1E-830DED911A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ED5C-E22A-4A6B-977C-595EE738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D788F-3D9C-4F61-BC74-5D27DB48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541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488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84283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655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49140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201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8946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62776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22694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3438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43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B8D7-65C7-4BA5-AE51-3C20C100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7EB52-76E5-44F8-8E5D-5FBC7360B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967B4D-C991-4054-988C-7CE2A393B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739C-FD45-4BBE-81E7-626CD95D9F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5AFC2-E3AD-4E87-9E78-EDEA70482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DCC95-EA6F-4F09-895B-A3E72CA82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170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9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19356-BC12-4BF9-85C7-922BE2F22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830C8-0E49-4767-9D33-55DA59BBF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4FF73-7062-4908-BB95-238B9EE35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5E0ED-171F-4D49-92BD-D7E2BE3C7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8BD1F-A58E-4762-A5A4-88A7F37306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6CD6CC-A973-41FB-959E-4D03DBCA8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2EB3AC-3B21-499C-A933-54EB42E5F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D3ED41-532B-4840-A62F-C40A10F15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07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6B085-9B2A-49AF-A5CD-EB582372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F7E963-8AD3-48DD-87AE-8E08F048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235A56-DC1B-460B-A9F1-49C0934E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18B4C-BF11-47A3-9B4E-B41F9211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3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656529-C42B-49D7-9E41-7C5330B3E3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199356-4FCF-4A42-A12E-B2B4A37D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95FA5-EC35-40AD-BBD6-5B462054B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0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99733-8195-40A9-9A90-646904648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EC11B-6E3B-4E94-9CD1-346CE91C0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A6246-662E-4434-88EE-F43C246004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CCC95E-5B83-4D46-AADC-F4B8BB372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76D769-1870-4765-84A5-3FFF1C82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B1642-3ABD-44E6-AE40-144F6F1A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1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BBFC9-E35A-4D0D-92FF-0CD86A20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BFD359-2CED-4A08-8742-9F07BD53A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C0951-E111-426D-8418-6A44D1406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05172-4942-4C52-A044-983581B6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D83D1DD-FE3A-43FF-B8F5-FAB4071FB758}" type="datetimeFigureOut">
              <a:rPr lang="en-US" smtClean="0"/>
              <a:t>21/05/26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396D4-7B8F-4224-9E63-FD2186810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8B116-121B-4CC0-AD76-2C41DB97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4721F-230D-4813-B367-0345BC03DD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19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BD73B20F-27CD-C3FB-AB2F-460021CC1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3571" y="156507"/>
            <a:ext cx="1580853" cy="158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9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F779B7A-9A40-4E5B-D1F6-3D1B12004E8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16" y="7493668"/>
            <a:ext cx="1343025" cy="1343025"/>
          </a:xfrm>
          <a:prstGeom prst="rect">
            <a:avLst/>
          </a:prstGeom>
        </p:spPr>
      </p:pic>
      <p:pic>
        <p:nvPicPr>
          <p:cNvPr id="2" name="Picture 1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id="{A51F4BD6-20A5-F550-0932-56BDED67B11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3571" y="156507"/>
            <a:ext cx="1580853" cy="158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2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43123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9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13" Type="http://schemas.openxmlformats.org/officeDocument/2006/relationships/image" Target="../media/image14.png"/><Relationship Id="rId3" Type="http://schemas.microsoft.com/office/2007/relationships/hdphoto" Target="../media/hdphoto3.wdp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3" Type="http://schemas.microsoft.com/office/2007/relationships/hdphoto" Target="../media/hdphoto3.wdp"/><Relationship Id="rId7" Type="http://schemas.microsoft.com/office/2007/relationships/hdphoto" Target="../media/hdphoto2.wdp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microsoft.com/office/2007/relationships/hdphoto" Target="../media/hdphoto1.wdp"/><Relationship Id="rId15" Type="http://schemas.openxmlformats.org/officeDocument/2006/relationships/image" Target="../media/image16.png"/><Relationship Id="rId10" Type="http://schemas.microsoft.com/office/2007/relationships/hdphoto" Target="../media/hdphoto4.wdp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1.png"/><Relationship Id="rId17" Type="http://schemas.microsoft.com/office/2007/relationships/hdphoto" Target="../media/hdphoto7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0.gif"/><Relationship Id="rId5" Type="http://schemas.openxmlformats.org/officeDocument/2006/relationships/image" Target="../media/image4.png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Relationship Id="rId1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hdphoto" Target="../media/hdphoto3.wdp"/><Relationship Id="rId7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FD12752-707A-46FB-9C1E-9520263147B2}"/>
              </a:ext>
            </a:extLst>
          </p:cNvPr>
          <p:cNvGrpSpPr/>
          <p:nvPr/>
        </p:nvGrpSpPr>
        <p:grpSpPr>
          <a:xfrm>
            <a:off x="274898" y="1024567"/>
            <a:ext cx="7215444" cy="5429896"/>
            <a:chOff x="4795979" y="813742"/>
            <a:chExt cx="6500639" cy="5429896"/>
          </a:xfrm>
        </p:grpSpPr>
        <p:sp>
          <p:nvSpPr>
            <p:cNvPr id="27" name="Rectangle: Rounded Corners 13">
              <a:extLst>
                <a:ext uri="{FF2B5EF4-FFF2-40B4-BE49-F238E27FC236}">
                  <a16:creationId xmlns:a16="http://schemas.microsoft.com/office/drawing/2014/main" id="{031668E1-8F9B-49A2-9F65-0931A275DA4C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: Rounded Corners 13">
              <a:extLst>
                <a:ext uri="{FF2B5EF4-FFF2-40B4-BE49-F238E27FC236}">
                  <a16:creationId xmlns:a16="http://schemas.microsoft.com/office/drawing/2014/main" id="{7DD2E50C-A6FA-4A44-83CA-7AC8EAE32893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25" y="0"/>
            <a:ext cx="2636316" cy="25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408 Homework Illustrations - Free in SVG, PNG, EPS - IconScout">
            <a:extLst>
              <a:ext uri="{FF2B5EF4-FFF2-40B4-BE49-F238E27FC236}">
                <a16:creationId xmlns:a16="http://schemas.microsoft.com/office/drawing/2014/main" id="{F627791C-AA8E-4410-8017-222F7557E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999" y="2576500"/>
            <a:ext cx="66865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18A5CF-120B-4A41-B3C7-80B117CBCC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5166" y="1636323"/>
            <a:ext cx="5547841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sX0" fmla="*/ 0 w 8949447"/>
                <a:gd name="csY0" fmla="*/ 0 h 6559443"/>
                <a:gd name="csX1" fmla="*/ 8949447 w 8949447"/>
                <a:gd name="csY1" fmla="*/ 0 h 6559443"/>
                <a:gd name="csX2" fmla="*/ 8949447 w 8949447"/>
                <a:gd name="csY2" fmla="*/ 6559443 h 6559443"/>
                <a:gd name="csX3" fmla="*/ 0 w 8949447"/>
                <a:gd name="csY3" fmla="*/ 6559443 h 6559443"/>
                <a:gd name="csX4" fmla="*/ 0 w 8949447"/>
                <a:gd name="csY4" fmla="*/ 0 h 65594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616228" y="0"/>
            <a:ext cx="8507894" cy="1361661"/>
            <a:chOff x="642025" y="397236"/>
            <a:chExt cx="19850521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4"/>
              <a:ext cx="19850521" cy="4859535"/>
            </a:xfrm>
            <a:custGeom>
              <a:avLst/>
              <a:gdLst>
                <a:gd name="csX0" fmla="*/ 0 w 19850521"/>
                <a:gd name="csY0" fmla="*/ 0 h 4859535"/>
                <a:gd name="csX1" fmla="*/ 19850521 w 19850521"/>
                <a:gd name="csY1" fmla="*/ 0 h 4859535"/>
                <a:gd name="csX2" fmla="*/ 19850521 w 19850521"/>
                <a:gd name="csY2" fmla="*/ 4859535 h 4859535"/>
                <a:gd name="csX3" fmla="*/ 0 w 19850521"/>
                <a:gd name="csY3" fmla="*/ 4859535 h 4859535"/>
                <a:gd name="csX4" fmla="*/ 0 w 19850521"/>
                <a:gd name="csY4" fmla="*/ 0 h 48595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9850521" h="4859535" fill="none" extrusionOk="0">
                  <a:moveTo>
                    <a:pt x="0" y="0"/>
                  </a:moveTo>
                  <a:cubicBezTo>
                    <a:pt x="3219737" y="-33775"/>
                    <a:pt x="16297363" y="138873"/>
                    <a:pt x="19850521" y="0"/>
                  </a:cubicBezTo>
                  <a:cubicBezTo>
                    <a:pt x="19776750" y="1944072"/>
                    <a:pt x="19694638" y="4341250"/>
                    <a:pt x="19850521" y="4859535"/>
                  </a:cubicBezTo>
                  <a:cubicBezTo>
                    <a:pt x="11567493" y="4722205"/>
                    <a:pt x="5281480" y="4721679"/>
                    <a:pt x="0" y="4859535"/>
                  </a:cubicBezTo>
                  <a:cubicBezTo>
                    <a:pt x="152408" y="3657798"/>
                    <a:pt x="73868" y="2426444"/>
                    <a:pt x="0" y="0"/>
                  </a:cubicBezTo>
                  <a:close/>
                </a:path>
                <a:path w="19850521" h="4859535" stroke="0" extrusionOk="0">
                  <a:moveTo>
                    <a:pt x="0" y="0"/>
                  </a:moveTo>
                  <a:cubicBezTo>
                    <a:pt x="9353285" y="-101487"/>
                    <a:pt x="15900485" y="-162162"/>
                    <a:pt x="19850521" y="0"/>
                  </a:cubicBezTo>
                  <a:cubicBezTo>
                    <a:pt x="19911234" y="1810604"/>
                    <a:pt x="19789449" y="3777141"/>
                    <a:pt x="19850521" y="4859535"/>
                  </a:cubicBezTo>
                  <a:cubicBezTo>
                    <a:pt x="15374299" y="4909600"/>
                    <a:pt x="3090850" y="4701086"/>
                    <a:pt x="0" y="4859535"/>
                  </a:cubicBezTo>
                  <a:cubicBezTo>
                    <a:pt x="-24452" y="3670877"/>
                    <a:pt x="-67663" y="1293420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3. Chia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sẻ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thông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tin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thu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thập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được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AC815AA-4BD5-49E3-820F-5D11AE834B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2151" y="1797533"/>
            <a:ext cx="6731484" cy="3595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6952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sX0" fmla="*/ 0 w 8949447"/>
                <a:gd name="csY0" fmla="*/ 0 h 6559443"/>
                <a:gd name="csX1" fmla="*/ 8949447 w 8949447"/>
                <a:gd name="csY1" fmla="*/ 0 h 6559443"/>
                <a:gd name="csX2" fmla="*/ 8949447 w 8949447"/>
                <a:gd name="csY2" fmla="*/ 6559443 h 6559443"/>
                <a:gd name="csX3" fmla="*/ 0 w 8949447"/>
                <a:gd name="csY3" fmla="*/ 6559443 h 6559443"/>
                <a:gd name="csX4" fmla="*/ 0 w 8949447"/>
                <a:gd name="csY4" fmla="*/ 0 h 65594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D9F598-F1FF-4189-896D-3F59A4C2D2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616" y="1199943"/>
            <a:ext cx="10510707" cy="4634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6012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44C59A0-EEC3-4614-B9D0-F322591B0221}"/>
              </a:ext>
            </a:extLst>
          </p:cNvPr>
          <p:cNvGrpSpPr/>
          <p:nvPr/>
        </p:nvGrpSpPr>
        <p:grpSpPr>
          <a:xfrm rot="21030614">
            <a:off x="-2727280" y="-785403"/>
            <a:ext cx="19187492" cy="8970671"/>
            <a:chOff x="-34413" y="842115"/>
            <a:chExt cx="13807833" cy="623601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C9EF19F-623D-4A97-894A-EFA4AA73D357}"/>
                </a:ext>
              </a:extLst>
            </p:cNvPr>
            <p:cNvSpPr/>
            <p:nvPr/>
          </p:nvSpPr>
          <p:spPr>
            <a:xfrm>
              <a:off x="0" y="4025492"/>
              <a:ext cx="12260826" cy="2887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E85D834-93FE-4AA6-81E1-4301B9CFDE4A}"/>
                </a:ext>
              </a:extLst>
            </p:cNvPr>
            <p:cNvSpPr/>
            <p:nvPr/>
          </p:nvSpPr>
          <p:spPr>
            <a:xfrm>
              <a:off x="-34413" y="842115"/>
              <a:ext cx="12260826" cy="744338"/>
            </a:xfrm>
            <a:prstGeom prst="rect">
              <a:avLst/>
            </a:prstGeom>
            <a:solidFill>
              <a:srgbClr val="E7D2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F730669-7C72-465F-B734-AFAF48997C6D}"/>
                </a:ext>
              </a:extLst>
            </p:cNvPr>
            <p:cNvSpPr/>
            <p:nvPr/>
          </p:nvSpPr>
          <p:spPr>
            <a:xfrm>
              <a:off x="-11289" y="2384777"/>
              <a:ext cx="12260826" cy="2887133"/>
            </a:xfrm>
            <a:prstGeom prst="rect">
              <a:avLst/>
            </a:prstGeom>
            <a:solidFill>
              <a:srgbClr val="FFDF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3397D9A-9EBB-4119-AFD2-70F72EADFFFD}"/>
                </a:ext>
              </a:extLst>
            </p:cNvPr>
            <p:cNvGrpSpPr/>
            <p:nvPr/>
          </p:nvGrpSpPr>
          <p:grpSpPr>
            <a:xfrm>
              <a:off x="0" y="5666207"/>
              <a:ext cx="13773420" cy="1411926"/>
              <a:chOff x="0" y="5666207"/>
              <a:chExt cx="13773420" cy="14119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592000F-390A-4635-8442-70D5343E5592}"/>
                  </a:ext>
                </a:extLst>
              </p:cNvPr>
              <p:cNvSpPr/>
              <p:nvPr/>
            </p:nvSpPr>
            <p:spPr>
              <a:xfrm>
                <a:off x="0" y="5684514"/>
                <a:ext cx="12260826" cy="1191793"/>
              </a:xfrm>
              <a:prstGeom prst="rect">
                <a:avLst/>
              </a:prstGeom>
              <a:solidFill>
                <a:srgbClr val="95635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C3DC65C-3B6B-4CCE-A03F-9BB8A5DC2EB6}"/>
                  </a:ext>
                </a:extLst>
              </p:cNvPr>
              <p:cNvSpPr/>
              <p:nvPr/>
            </p:nvSpPr>
            <p:spPr>
              <a:xfrm>
                <a:off x="1038578" y="5666207"/>
                <a:ext cx="12734842" cy="1411926"/>
              </a:xfrm>
              <a:custGeom>
                <a:avLst/>
                <a:gdLst>
                  <a:gd name="connsiteX0" fmla="*/ 656399 w 12734842"/>
                  <a:gd name="connsiteY0" fmla="*/ 584944 h 658249"/>
                  <a:gd name="connsiteX1" fmla="*/ 1536932 w 12734842"/>
                  <a:gd name="connsiteY1" fmla="*/ 426899 h 658249"/>
                  <a:gd name="connsiteX2" fmla="*/ 3377021 w 12734842"/>
                  <a:gd name="connsiteY2" fmla="*/ 302721 h 658249"/>
                  <a:gd name="connsiteX3" fmla="*/ 6266977 w 12734842"/>
                  <a:gd name="connsiteY3" fmla="*/ 155966 h 658249"/>
                  <a:gd name="connsiteX4" fmla="*/ 9540755 w 12734842"/>
                  <a:gd name="connsiteY4" fmla="*/ 54366 h 658249"/>
                  <a:gd name="connsiteX5" fmla="*/ 11764666 w 12734842"/>
                  <a:gd name="connsiteY5" fmla="*/ 43077 h 658249"/>
                  <a:gd name="connsiteX6" fmla="*/ 11843688 w 12734842"/>
                  <a:gd name="connsiteY6" fmla="*/ 618810 h 658249"/>
                  <a:gd name="connsiteX7" fmla="*/ 656399 w 12734842"/>
                  <a:gd name="connsiteY7" fmla="*/ 584944 h 65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34842" h="658249">
                    <a:moveTo>
                      <a:pt x="656399" y="584944"/>
                    </a:moveTo>
                    <a:cubicBezTo>
                      <a:pt x="-1061394" y="552959"/>
                      <a:pt x="1083495" y="473936"/>
                      <a:pt x="1536932" y="426899"/>
                    </a:cubicBezTo>
                    <a:cubicBezTo>
                      <a:pt x="1990369" y="379862"/>
                      <a:pt x="3377021" y="302721"/>
                      <a:pt x="3377021" y="302721"/>
                    </a:cubicBezTo>
                    <a:lnTo>
                      <a:pt x="6266977" y="155966"/>
                    </a:lnTo>
                    <a:lnTo>
                      <a:pt x="9540755" y="54366"/>
                    </a:lnTo>
                    <a:cubicBezTo>
                      <a:pt x="10457036" y="35551"/>
                      <a:pt x="11380844" y="-50997"/>
                      <a:pt x="11764666" y="43077"/>
                    </a:cubicBezTo>
                    <a:cubicBezTo>
                      <a:pt x="12148488" y="137151"/>
                      <a:pt x="13695066" y="526618"/>
                      <a:pt x="11843688" y="618810"/>
                    </a:cubicBezTo>
                    <a:cubicBezTo>
                      <a:pt x="9992310" y="711002"/>
                      <a:pt x="2374192" y="616929"/>
                      <a:pt x="656399" y="584944"/>
                    </a:cubicBezTo>
                    <a:close/>
                  </a:path>
                </a:pathLst>
              </a:custGeom>
              <a:solidFill>
                <a:srgbClr val="BA78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9" name="Picture 28" descr="A group of colorful cubes&#10;&#10;Description automatically generated with low confidence">
            <a:extLst>
              <a:ext uri="{FF2B5EF4-FFF2-40B4-BE49-F238E27FC236}">
                <a16:creationId xmlns:a16="http://schemas.microsoft.com/office/drawing/2014/main" id="{C2D42416-C34C-415F-A61C-0C5C439FD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5260">
            <a:off x="3329739" y="-173604"/>
            <a:ext cx="11487150" cy="3571875"/>
          </a:xfrm>
          <a:prstGeom prst="rect">
            <a:avLst/>
          </a:prstGeom>
        </p:spPr>
      </p:pic>
      <p:pic>
        <p:nvPicPr>
          <p:cNvPr id="28" name="Picture 27" descr="A group of colorful cubes&#10;&#10;Description automatically generated with low confidence">
            <a:extLst>
              <a:ext uri="{FF2B5EF4-FFF2-40B4-BE49-F238E27FC236}">
                <a16:creationId xmlns:a16="http://schemas.microsoft.com/office/drawing/2014/main" id="{03E8BE23-E7DC-4618-B8C3-827265949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3113" y="1093416"/>
            <a:ext cx="11487150" cy="3571875"/>
          </a:xfrm>
          <a:prstGeom prst="rect">
            <a:avLst/>
          </a:prstGeom>
        </p:spPr>
      </p:pic>
      <p:pic>
        <p:nvPicPr>
          <p:cNvPr id="4" name="Picture 3" descr="A picture containing light&#10;&#10;Description automatically generated">
            <a:extLst>
              <a:ext uri="{FF2B5EF4-FFF2-40B4-BE49-F238E27FC236}">
                <a16:creationId xmlns:a16="http://schemas.microsoft.com/office/drawing/2014/main" id="{2847F8DF-42C6-4DC9-AE43-6727B9ABE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530" y="666917"/>
            <a:ext cx="1655541" cy="61910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3AF38F-5393-4F0C-B2FB-4C9DB53D0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55515" y="-847060"/>
            <a:ext cx="5382798" cy="5382798"/>
          </a:xfrm>
          <a:prstGeom prst="rect">
            <a:avLst/>
          </a:prstGeom>
        </p:spPr>
      </p:pic>
      <p:pic>
        <p:nvPicPr>
          <p:cNvPr id="32" name="Picture 31" descr="A picture containing icon&#10;&#10;Description automatically generated">
            <a:extLst>
              <a:ext uri="{FF2B5EF4-FFF2-40B4-BE49-F238E27FC236}">
                <a16:creationId xmlns:a16="http://schemas.microsoft.com/office/drawing/2014/main" id="{7BE19A6F-C092-4597-A5C9-BA51C21122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689" b="94865" l="17691" r="43370">
                        <a14:foregroundMark x1="32536" y1="54751" x2="32536" y2="54751"/>
                        <a14:foregroundMark x1="34832" y1="85241" x2="35479" y2="88435"/>
                        <a14:foregroundMark x1="35479" y1="83178" x2="34185" y2="86656"/>
                        <a14:foregroundMark x1="34314" y1="81440" x2="35349" y2="87788"/>
                        <a14:foregroundMark x1="33926" y1="81763" x2="34314" y2="86049"/>
                        <a14:foregroundMark x1="32536" y1="53498" x2="32536" y2="53498"/>
                        <a14:foregroundMark x1="32536" y1="52689" x2="32536" y2="526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0" t="50000" r="53428" b="134"/>
          <a:stretch/>
        </p:blipFill>
        <p:spPr>
          <a:xfrm>
            <a:off x="1298749" y="3287144"/>
            <a:ext cx="3138427" cy="391206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7C025E6-B42B-D64E-D281-6CB080892FCF}"/>
              </a:ext>
            </a:extLst>
          </p:cNvPr>
          <p:cNvGrpSpPr/>
          <p:nvPr/>
        </p:nvGrpSpPr>
        <p:grpSpPr>
          <a:xfrm>
            <a:off x="4100240" y="694473"/>
            <a:ext cx="7180673" cy="5429896"/>
            <a:chOff x="4795979" y="813742"/>
            <a:chExt cx="6500639" cy="5429896"/>
          </a:xfrm>
        </p:grpSpPr>
        <p:sp>
          <p:nvSpPr>
            <p:cNvPr id="6" name="Rectangle: Rounded Corners 13">
              <a:extLst>
                <a:ext uri="{FF2B5EF4-FFF2-40B4-BE49-F238E27FC236}">
                  <a16:creationId xmlns:a16="http://schemas.microsoft.com/office/drawing/2014/main" id="{0C150AAA-DBDF-364F-0DD5-6A3C267C559C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: Rounded Corners 13">
              <a:extLst>
                <a:ext uri="{FF2B5EF4-FFF2-40B4-BE49-F238E27FC236}">
                  <a16:creationId xmlns:a16="http://schemas.microsoft.com/office/drawing/2014/main" id="{DFECE687-CE67-50FB-50D3-3A932203AC73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170204B-0D15-0CFA-2113-F0B94961029B}"/>
              </a:ext>
            </a:extLst>
          </p:cNvPr>
          <p:cNvSpPr txBox="1"/>
          <p:nvPr/>
        </p:nvSpPr>
        <p:spPr>
          <a:xfrm>
            <a:off x="4892427" y="2804519"/>
            <a:ext cx="55933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85961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3222DA5-2786-49B3-9B4F-44FC13BCA7CB}"/>
              </a:ext>
            </a:extLst>
          </p:cNvPr>
          <p:cNvGrpSpPr/>
          <p:nvPr/>
        </p:nvGrpSpPr>
        <p:grpSpPr>
          <a:xfrm>
            <a:off x="0" y="-150606"/>
            <a:ext cx="12191999" cy="7019030"/>
            <a:chOff x="-868219" y="4377416"/>
            <a:chExt cx="12191999" cy="683614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922F9E-DCC8-4DB8-8404-C71F85F91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868219" y="4377416"/>
              <a:ext cx="12191999" cy="683614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FF8E79A-8106-43AE-BA39-7C59982BEDD0}"/>
                </a:ext>
              </a:extLst>
            </p:cNvPr>
            <p:cNvSpPr/>
            <p:nvPr/>
          </p:nvSpPr>
          <p:spPr>
            <a:xfrm>
              <a:off x="4705933" y="9291782"/>
              <a:ext cx="1708723" cy="886691"/>
            </a:xfrm>
            <a:prstGeom prst="rect">
              <a:avLst/>
            </a:prstGeom>
            <a:solidFill>
              <a:srgbClr val="C1F4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09ECF68-97D1-478B-9787-F3CDA362A82F}"/>
              </a:ext>
            </a:extLst>
          </p:cNvPr>
          <p:cNvSpPr/>
          <p:nvPr/>
        </p:nvSpPr>
        <p:spPr>
          <a:xfrm>
            <a:off x="2734795" y="142188"/>
            <a:ext cx="7477186" cy="976328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TRÒ CHƠI TUNG BÓNG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B59B59-F929-4D86-9566-29868986F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566" y="3890421"/>
            <a:ext cx="8357430" cy="263918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1D07249-DD3E-4458-B72A-9F63F6A78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77" y="1856510"/>
            <a:ext cx="2349918" cy="490205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AB7A21F-E116-4332-836E-35A622DE6A23}"/>
              </a:ext>
            </a:extLst>
          </p:cNvPr>
          <p:cNvGrpSpPr/>
          <p:nvPr/>
        </p:nvGrpSpPr>
        <p:grpSpPr>
          <a:xfrm>
            <a:off x="1653699" y="527517"/>
            <a:ext cx="6115582" cy="1910551"/>
            <a:chOff x="4195788" y="1480665"/>
            <a:chExt cx="6115582" cy="1910551"/>
          </a:xfrm>
        </p:grpSpPr>
        <p:sp>
          <p:nvSpPr>
            <p:cNvPr id="26" name="Thought Bubble: Cloud 25">
              <a:extLst>
                <a:ext uri="{FF2B5EF4-FFF2-40B4-BE49-F238E27FC236}">
                  <a16:creationId xmlns:a16="http://schemas.microsoft.com/office/drawing/2014/main" id="{41A2C241-E315-4ABF-932C-2CDB42432EF5}"/>
                </a:ext>
              </a:extLst>
            </p:cNvPr>
            <p:cNvSpPr/>
            <p:nvPr/>
          </p:nvSpPr>
          <p:spPr>
            <a:xfrm>
              <a:off x="4195788" y="1480665"/>
              <a:ext cx="6115582" cy="1910551"/>
            </a:xfrm>
            <a:prstGeom prst="cloudCallout">
              <a:avLst>
                <a:gd name="adj1" fmla="val -48197"/>
                <a:gd name="adj2" fmla="val 484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513B81-688F-4A1E-8525-45D328E6D744}"/>
                </a:ext>
              </a:extLst>
            </p:cNvPr>
            <p:cNvSpPr txBox="1"/>
            <p:nvPr/>
          </p:nvSpPr>
          <p:spPr>
            <a:xfrm>
              <a:off x="4686816" y="1823889"/>
              <a:ext cx="533239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Khi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nhận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được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bóng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trả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lời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câu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hỏi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GV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VD: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Em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hãy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nêu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tác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hại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thuốc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lá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đối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với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tim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mạch</a:t>
              </a:r>
              <a:r>
                <a:rPr kumimoji="0" lang="en-US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AB4D053-CEEF-4D5D-9544-C36F5C2C2C49}"/>
              </a:ext>
            </a:extLst>
          </p:cNvPr>
          <p:cNvGrpSpPr/>
          <p:nvPr/>
        </p:nvGrpSpPr>
        <p:grpSpPr>
          <a:xfrm>
            <a:off x="4219263" y="2390431"/>
            <a:ext cx="3753472" cy="1159175"/>
            <a:chOff x="4337055" y="1474390"/>
            <a:chExt cx="3753472" cy="1159175"/>
          </a:xfrm>
        </p:grpSpPr>
        <p:sp>
          <p:nvSpPr>
            <p:cNvPr id="32" name="Thought Bubble: Cloud 31">
              <a:extLst>
                <a:ext uri="{FF2B5EF4-FFF2-40B4-BE49-F238E27FC236}">
                  <a16:creationId xmlns:a16="http://schemas.microsoft.com/office/drawing/2014/main" id="{FCAEA26A-E81F-4ECF-AB72-30C200217A4E}"/>
                </a:ext>
              </a:extLst>
            </p:cNvPr>
            <p:cNvSpPr/>
            <p:nvPr/>
          </p:nvSpPr>
          <p:spPr>
            <a:xfrm>
              <a:off x="4337055" y="1474390"/>
              <a:ext cx="3753472" cy="1159175"/>
            </a:xfrm>
            <a:prstGeom prst="cloudCallout">
              <a:avLst>
                <a:gd name="adj1" fmla="val -38602"/>
                <a:gd name="adj2" fmla="val 71492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A9F90F-6FB4-4485-A000-8D408B8823AE}"/>
                </a:ext>
              </a:extLst>
            </p:cNvPr>
            <p:cNvSpPr txBox="1"/>
            <p:nvPr/>
          </p:nvSpPr>
          <p:spPr>
            <a:xfrm>
              <a:off x="4541018" y="1724567"/>
              <a:ext cx="3409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Gây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đau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thắt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ngực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413C065-8B98-4E20-B391-07B39F9D6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91502" l="10000" r="91548">
                        <a14:foregroundMark x1="52738" y1="15716" x2="30833" y2="31665"/>
                        <a14:foregroundMark x1="36548" y1="18626" x2="11667" y2="56694"/>
                        <a14:foregroundMark x1="11667" y1="56694" x2="11667" y2="56927"/>
                        <a14:foregroundMark x1="40000" y1="40279" x2="30357" y2="65308"/>
                        <a14:foregroundMark x1="36310" y1="29919" x2="25357" y2="68917"/>
                        <a14:foregroundMark x1="25357" y1="68917" x2="51667" y2="67171"/>
                        <a14:foregroundMark x1="51667" y1="67171" x2="66190" y2="38533"/>
                        <a14:foregroundMark x1="66190" y1="38533" x2="28690" y2="59022"/>
                        <a14:foregroundMark x1="28690" y1="59022" x2="70357" y2="52852"/>
                        <a14:foregroundMark x1="70357" y1="52852" x2="57143" y2="29453"/>
                        <a14:foregroundMark x1="57143" y1="29453" x2="52619" y2="29802"/>
                        <a14:foregroundMark x1="34167" y1="11409" x2="40714" y2="10128"/>
                        <a14:foregroundMark x1="41429" y1="10012" x2="41429" y2="10012"/>
                        <a14:foregroundMark x1="33452" y1="9779" x2="72976" y2="30384"/>
                        <a14:foregroundMark x1="50595" y1="14668" x2="59167" y2="16298"/>
                        <a14:foregroundMark x1="59167" y1="16298" x2="69405" y2="27241"/>
                        <a14:foregroundMark x1="69405" y1="27241" x2="65952" y2="16298"/>
                        <a14:foregroundMark x1="65952" y1="16298" x2="51548" y2="18626"/>
                        <a14:foregroundMark x1="51548" y1="18626" x2="63929" y2="20722"/>
                        <a14:foregroundMark x1="63929" y1="20722" x2="55952" y2="15600"/>
                        <a14:foregroundMark x1="55952" y1="15600" x2="55952" y2="15600"/>
                        <a14:foregroundMark x1="75714" y1="33295" x2="72619" y2="42724"/>
                        <a14:foregroundMark x1="72619" y1="42724" x2="82143" y2="43306"/>
                        <a14:foregroundMark x1="82143" y1="43306" x2="74762" y2="50990"/>
                        <a14:foregroundMark x1="74762" y1="50990" x2="83095" y2="38882"/>
                        <a14:foregroundMark x1="83095" y1="38882" x2="74286" y2="36088"/>
                        <a14:foregroundMark x1="91548" y1="38650" x2="90952" y2="57858"/>
                        <a14:foregroundMark x1="64286" y1="13970" x2="84405" y2="44005"/>
                        <a14:foregroundMark x1="84405" y1="44005" x2="86905" y2="50757"/>
                        <a14:foregroundMark x1="40000" y1="13620" x2="31190" y2="17229"/>
                        <a14:foregroundMark x1="31190" y1="17229" x2="20714" y2="33178"/>
                        <a14:foregroundMark x1="20714" y1="33178" x2="20119" y2="40512"/>
                        <a14:foregroundMark x1="12857" y1="55180" x2="15476" y2="73108"/>
                        <a14:foregroundMark x1="15476" y1="73108" x2="25714" y2="80326"/>
                        <a14:foregroundMark x1="45595" y1="69732" x2="56429" y2="68452"/>
                        <a14:foregroundMark x1="56429" y1="68452" x2="75357" y2="56228"/>
                        <a14:foregroundMark x1="75357" y1="56228" x2="76071" y2="53900"/>
                        <a14:foregroundMark x1="47262" y1="74389" x2="54881" y2="74389"/>
                        <a14:foregroundMark x1="54881" y1="74389" x2="70119" y2="69034"/>
                        <a14:foregroundMark x1="70119" y1="69034" x2="70833" y2="67288"/>
                        <a14:foregroundMark x1="50714" y1="88242" x2="69643" y2="85681"/>
                        <a14:foregroundMark x1="69643" y1="85681" x2="83452" y2="77183"/>
                        <a14:foregroundMark x1="83452" y1="77183" x2="83571" y2="75786"/>
                        <a14:foregroundMark x1="54286" y1="83586" x2="76548" y2="76135"/>
                        <a14:foregroundMark x1="76548" y1="76135" x2="76905" y2="75786"/>
                        <a14:foregroundMark x1="88929" y1="68685" x2="84405" y2="76135"/>
                        <a14:foregroundMark x1="28333" y1="85681" x2="55238" y2="88359"/>
                        <a14:foregroundMark x1="36310" y1="88591" x2="57143" y2="90221"/>
                        <a14:foregroundMark x1="48452" y1="91269" x2="56071" y2="915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8843" y="2710381"/>
            <a:ext cx="1147678" cy="117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8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04297 0.2358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7EC9132-19C7-4FB3-9422-01017C6AAAB0}"/>
              </a:ext>
            </a:extLst>
          </p:cNvPr>
          <p:cNvSpPr/>
          <p:nvPr/>
        </p:nvSpPr>
        <p:spPr>
          <a:xfrm>
            <a:off x="930745" y="656839"/>
            <a:ext cx="10454980" cy="558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9218" name="Picture 2" descr="Fly me to the broom: September 2020">
            <a:extLst>
              <a:ext uri="{FF2B5EF4-FFF2-40B4-BE49-F238E27FC236}">
                <a16:creationId xmlns:a16="http://schemas.microsoft.com/office/drawing/2014/main" id="{E041A769-664F-4092-A84E-285209389B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5520" y="765432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Echelford Primary School - Sports Leaders">
            <a:extLst>
              <a:ext uri="{FF2B5EF4-FFF2-40B4-BE49-F238E27FC236}">
                <a16:creationId xmlns:a16="http://schemas.microsoft.com/office/drawing/2014/main" id="{5455AED2-2D54-4420-AAA5-2F41EF30C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1707" y="4822428"/>
            <a:ext cx="6935121" cy="20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ainbow cartoon on transparent background PNG - Similar PNG">
            <a:extLst>
              <a:ext uri="{FF2B5EF4-FFF2-40B4-BE49-F238E27FC236}">
                <a16:creationId xmlns:a16="http://schemas.microsoft.com/office/drawing/2014/main" id="{DBB6555B-E001-4D0A-ACF1-816B9A46D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6167" r="94667">
                        <a14:foregroundMark x1="15000" y1="66000" x2="25167" y2="66000"/>
                        <a14:foregroundMark x1="8167" y1="71667" x2="13167" y2="71667"/>
                        <a14:foregroundMark x1="26333" y1="72500" x2="14333" y2="68333"/>
                        <a14:foregroundMark x1="14333" y1="68333" x2="23167" y2="70333"/>
                        <a14:foregroundMark x1="23167" y1="70333" x2="28000" y2="66000"/>
                        <a14:foregroundMark x1="24500" y1="63167" x2="24333" y2="73167"/>
                        <a14:foregroundMark x1="22500" y1="60000" x2="29833" y2="70833"/>
                        <a14:foregroundMark x1="26500" y1="61167" x2="34500" y2="72167"/>
                        <a14:foregroundMark x1="33333" y1="66500" x2="37667" y2="73833"/>
                        <a14:foregroundMark x1="51333" y1="62833" x2="51333" y2="62833"/>
                        <a14:foregroundMark x1="79167" y1="67167" x2="83333" y2="74833"/>
                        <a14:foregroundMark x1="83833" y1="66000" x2="69167" y2="75500"/>
                        <a14:foregroundMark x1="75000" y1="68000" x2="83500" y2="75000"/>
                        <a14:foregroundMark x1="83000" y1="67000" x2="70500" y2="70500"/>
                        <a14:foregroundMark x1="70500" y1="70500" x2="78500" y2="66167"/>
                        <a14:foregroundMark x1="78500" y1="66167" x2="77000" y2="65500"/>
                        <a14:foregroundMark x1="74167" y1="65667" x2="78167" y2="71167"/>
                        <a14:foregroundMark x1="72167" y1="64333" x2="77167" y2="71167"/>
                        <a14:foregroundMark x1="66833" y1="73833" x2="73333" y2="74000"/>
                        <a14:foregroundMark x1="66500" y1="70833" x2="72833" y2="73000"/>
                        <a14:foregroundMark x1="88000" y1="69167" x2="91167" y2="73167"/>
                        <a14:foregroundMark x1="94000" y1="72667" x2="94000" y2="72667"/>
                        <a14:foregroundMark x1="94833" y1="72833" x2="94833" y2="72833"/>
                        <a14:foregroundMark x1="6167" y1="71500" x2="6167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0651"/>
          <a:stretch/>
        </p:blipFill>
        <p:spPr bwMode="auto">
          <a:xfrm rot="20096658">
            <a:off x="131683" y="762089"/>
            <a:ext cx="2394172" cy="11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751" y="-228174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27DF00-7235-4520-A9E6-201BB7BEDCB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6947" y="1161667"/>
            <a:ext cx="8907028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5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03E5E50-BCF2-2066-92F4-082F75D2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958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8A61EF-172D-01E9-D95E-19FE042F7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51" y="2296734"/>
            <a:ext cx="4182218" cy="422489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40F68-CBDB-A61A-A540-69A924C02101}"/>
              </a:ext>
            </a:extLst>
          </p:cNvPr>
          <p:cNvGrpSpPr/>
          <p:nvPr/>
        </p:nvGrpSpPr>
        <p:grpSpPr>
          <a:xfrm>
            <a:off x="3982720" y="579120"/>
            <a:ext cx="7290052" cy="1695807"/>
            <a:chOff x="4490720" y="1889760"/>
            <a:chExt cx="7290052" cy="274210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69EA61B-AF64-3B19-8484-7C4ACEC7F5BB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D8E5E-90AD-F238-8117-4D41D19D3AFE}"/>
                </a:ext>
              </a:extLst>
            </p:cNvPr>
            <p:cNvSpPr txBox="1"/>
            <p:nvPr/>
          </p:nvSpPr>
          <p:spPr>
            <a:xfrm>
              <a:off x="4592831" y="2106652"/>
              <a:ext cx="7085830" cy="21399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Theo em muốn khỏe mạnh chúng ta cần phải làm gì?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EB50644-5865-4EF9-FAD9-2C6A0C3E4894}"/>
              </a:ext>
            </a:extLst>
          </p:cNvPr>
          <p:cNvGrpSpPr/>
          <p:nvPr/>
        </p:nvGrpSpPr>
        <p:grpSpPr>
          <a:xfrm>
            <a:off x="4724400" y="3108960"/>
            <a:ext cx="7290052" cy="2342744"/>
            <a:chOff x="4490720" y="1889760"/>
            <a:chExt cx="7290052" cy="2742108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2D0B7AD-85B6-7712-18ED-48E6B0E21A33}"/>
                </a:ext>
              </a:extLst>
            </p:cNvPr>
            <p:cNvSpPr/>
            <p:nvPr/>
          </p:nvSpPr>
          <p:spPr>
            <a:xfrm>
              <a:off x="4490720" y="1889760"/>
              <a:ext cx="7290052" cy="2742108"/>
            </a:xfrm>
            <a:prstGeom prst="roundRect">
              <a:avLst/>
            </a:prstGeom>
            <a:solidFill>
              <a:srgbClr val="FFFFCC"/>
            </a:solidFill>
            <a:ln w="1905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EDEDA4B-CBA6-B990-3684-9D0ABC0A0137}"/>
                </a:ext>
              </a:extLst>
            </p:cNvPr>
            <p:cNvSpPr txBox="1"/>
            <p:nvPr/>
          </p:nvSpPr>
          <p:spPr>
            <a:xfrm>
              <a:off x="4602356" y="2017463"/>
              <a:ext cx="7085830" cy="24856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Theo em, ngoài tập thể thao, muốn khỏe mạnh chúng ta cần lưu ý những điều gì nữa?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579226"/>
      </p:ext>
    </p:extLst>
  </p:cSld>
  <p:clrMapOvr>
    <a:masterClrMapping/>
  </p:clrMapOvr>
  <p:transition spd="slow">
    <p:randomBar dir="vert"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1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569" y="904022"/>
            <a:ext cx="1439705" cy="143970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83080" y="4453526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4D9CD571-DA9D-D14F-17DE-84AB74D56724}"/>
              </a:ext>
            </a:extLst>
          </p:cNvPr>
          <p:cNvSpPr txBox="1"/>
          <p:nvPr/>
        </p:nvSpPr>
        <p:spPr>
          <a:xfrm>
            <a:off x="4802544" y="3244334"/>
            <a:ext cx="2586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Nguyễn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Thị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Quyên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7EC9132-19C7-4FB3-9422-01017C6AAAB0}"/>
              </a:ext>
            </a:extLst>
          </p:cNvPr>
          <p:cNvSpPr/>
          <p:nvPr/>
        </p:nvSpPr>
        <p:spPr>
          <a:xfrm>
            <a:off x="930745" y="656839"/>
            <a:ext cx="10454980" cy="5584571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60" name="Picture 12" descr="The Echelford Primary School - Sports Leaders">
            <a:extLst>
              <a:ext uri="{FF2B5EF4-FFF2-40B4-BE49-F238E27FC236}">
                <a16:creationId xmlns:a16="http://schemas.microsoft.com/office/drawing/2014/main" id="{5455AED2-2D54-4420-AAA5-2F41EF30C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1707" y="4822428"/>
            <a:ext cx="6935121" cy="204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Rainbow cartoon on transparent background PNG - Similar PNG">
            <a:extLst>
              <a:ext uri="{FF2B5EF4-FFF2-40B4-BE49-F238E27FC236}">
                <a16:creationId xmlns:a16="http://schemas.microsoft.com/office/drawing/2014/main" id="{DBB6555B-E001-4D0A-ACF1-816B9A46D7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6167" r="94667">
                        <a14:foregroundMark x1="15000" y1="66000" x2="25167" y2="66000"/>
                        <a14:foregroundMark x1="8167" y1="71667" x2="13167" y2="71667"/>
                        <a14:foregroundMark x1="26333" y1="72500" x2="14333" y2="68333"/>
                        <a14:foregroundMark x1="14333" y1="68333" x2="23167" y2="70333"/>
                        <a14:foregroundMark x1="23167" y1="70333" x2="28000" y2="66000"/>
                        <a14:foregroundMark x1="24500" y1="63167" x2="24333" y2="73167"/>
                        <a14:foregroundMark x1="22500" y1="60000" x2="29833" y2="70833"/>
                        <a14:foregroundMark x1="26500" y1="61167" x2="34500" y2="72167"/>
                        <a14:foregroundMark x1="33333" y1="66500" x2="37667" y2="73833"/>
                        <a14:foregroundMark x1="51333" y1="62833" x2="51333" y2="62833"/>
                        <a14:foregroundMark x1="79167" y1="67167" x2="83333" y2="74833"/>
                        <a14:foregroundMark x1="83833" y1="66000" x2="69167" y2="75500"/>
                        <a14:foregroundMark x1="75000" y1="68000" x2="83500" y2="75000"/>
                        <a14:foregroundMark x1="83000" y1="67000" x2="70500" y2="70500"/>
                        <a14:foregroundMark x1="70500" y1="70500" x2="78500" y2="66167"/>
                        <a14:foregroundMark x1="78500" y1="66167" x2="77000" y2="65500"/>
                        <a14:foregroundMark x1="74167" y1="65667" x2="78167" y2="71167"/>
                        <a14:foregroundMark x1="72167" y1="64333" x2="77167" y2="71167"/>
                        <a14:foregroundMark x1="66833" y1="73833" x2="73333" y2="74000"/>
                        <a14:foregroundMark x1="66500" y1="70833" x2="72833" y2="73000"/>
                        <a14:foregroundMark x1="88000" y1="69167" x2="91167" y2="73167"/>
                        <a14:foregroundMark x1="94000" y1="72667" x2="94000" y2="72667"/>
                        <a14:foregroundMark x1="94833" y1="72833" x2="94833" y2="72833"/>
                        <a14:foregroundMark x1="6167" y1="71500" x2="6167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0651"/>
          <a:stretch/>
        </p:blipFill>
        <p:spPr bwMode="auto">
          <a:xfrm rot="20096658">
            <a:off x="131683" y="762089"/>
            <a:ext cx="2394172" cy="118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7" y="-168539"/>
            <a:ext cx="1439705" cy="143970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EE590DC-E57D-4E25-B6B6-491F6171D069}"/>
              </a:ext>
            </a:extLst>
          </p:cNvPr>
          <p:cNvGrpSpPr/>
          <p:nvPr/>
        </p:nvGrpSpPr>
        <p:grpSpPr>
          <a:xfrm>
            <a:off x="7652230" y="4533118"/>
            <a:ext cx="4351838" cy="2320136"/>
            <a:chOff x="7652230" y="4533118"/>
            <a:chExt cx="4351838" cy="2320136"/>
          </a:xfrm>
        </p:grpSpPr>
        <p:pic>
          <p:nvPicPr>
            <p:cNvPr id="11" name="Picture 10" descr="A picture containing application&#10;&#10;Description automatically generated">
              <a:extLst>
                <a:ext uri="{FF2B5EF4-FFF2-40B4-BE49-F238E27FC236}">
                  <a16:creationId xmlns:a16="http://schemas.microsoft.com/office/drawing/2014/main" id="{E76239BB-5E9F-4B27-AE59-DAE41417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230" y="4533118"/>
              <a:ext cx="4351838" cy="2279276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AA05327-B4D1-4327-A47E-3C9B515F6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7184" y="6339843"/>
              <a:ext cx="748626" cy="502273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878A5CFA-3099-4CEA-84E6-48C85DDEA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273" y="6343812"/>
              <a:ext cx="748626" cy="502273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44BD3B5-EB96-45E9-9080-4CC7CF1DB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6451" y="6350981"/>
              <a:ext cx="748626" cy="502273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42BD26B-B330-4CB5-8C72-30A9378F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381" l="6390" r="95048">
                          <a14:foregroundMark x1="6390" y1="40238" x2="6390" y2="40238"/>
                          <a14:foregroundMark x1="36422" y1="90000" x2="36422" y2="90000"/>
                          <a14:foregroundMark x1="28754" y1="91905" x2="54633" y2="92381"/>
                          <a14:foregroundMark x1="87859" y1="45238" x2="87859" y2="45238"/>
                          <a14:foregroundMark x1="91534" y1="38333" x2="90096" y2="50000"/>
                          <a14:foregroundMark x1="94249" y1="41429" x2="94249" y2="41429"/>
                          <a14:foregroundMark x1="95048" y1="38333" x2="95048" y2="38333"/>
                          <a14:backgroundMark x1="35783" y1="69048" x2="35783" y2="69048"/>
                          <a14:backgroundMark x1="32588" y1="85476" x2="32588" y2="85476"/>
                          <a14:backgroundMark x1="29712" y1="87619" x2="29712" y2="87619"/>
                          <a14:backgroundMark x1="72204" y1="86905" x2="72204" y2="86905"/>
                          <a14:backgroundMark x1="70128" y1="89762" x2="70128" y2="89762"/>
                          <a14:backgroundMark x1="76038" y1="89048" x2="76038" y2="89048"/>
                          <a14:backgroundMark x1="78914" y1="89286" x2="78914" y2="89286"/>
                          <a14:backgroundMark x1="81629" y1="86190" x2="81629" y2="86190"/>
                          <a14:backgroundMark x1="58147" y1="87619" x2="58147" y2="87619"/>
                          <a14:backgroundMark x1="56070" y1="90714" x2="56070" y2="90714"/>
                          <a14:backgroundMark x1="53355" y1="88095" x2="53355" y2="88095"/>
                          <a14:backgroundMark x1="50000" y1="87381" x2="50000" y2="87381"/>
                          <a14:backgroundMark x1="45847" y1="91667" x2="45847" y2="91667"/>
                          <a14:backgroundMark x1="27316" y1="90952" x2="27316" y2="90952"/>
                          <a14:backgroundMark x1="24760" y1="88810" x2="24760" y2="88810"/>
                          <a14:backgroundMark x1="77316" y1="47619" x2="77316" y2="47619"/>
                          <a14:backgroundMark x1="24441" y1="50476" x2="24441" y2="504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103" y="6343811"/>
              <a:ext cx="748626" cy="502273"/>
            </a:xfrm>
            <a:prstGeom prst="rect">
              <a:avLst/>
            </a:prstGeom>
          </p:spPr>
        </p:pic>
      </p:grpSp>
      <p:pic>
        <p:nvPicPr>
          <p:cNvPr id="49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097870CC-8268-4226-9427-9DDB10B51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460" y="282216"/>
            <a:ext cx="1485060" cy="1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41AC31-8C97-449F-9A02-D7BA598ECA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68251" y="2206666"/>
            <a:ext cx="7809653" cy="19874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E07806-0EB8-4BF3-B56F-1F065735AE1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54288" y="1426171"/>
            <a:ext cx="4938188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060AE78-8FC4-4045-B4C1-EEF29D56F3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5497">
            <a:off x="242597" y="4241579"/>
            <a:ext cx="1176872" cy="588436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4A8585D-352F-4233-B55E-B3CE796B9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8925">
            <a:off x="559895" y="5481810"/>
            <a:ext cx="1176872" cy="588436"/>
          </a:xfrm>
          <a:prstGeom prst="rect">
            <a:avLst/>
          </a:prstGeom>
        </p:spPr>
      </p:pic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7F3A7C-C473-42C2-A956-7FBC9ACC79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034">
            <a:off x="8175173" y="5891332"/>
            <a:ext cx="1176872" cy="58843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727B00-1C7B-4E2A-98E7-ACDEB3CD7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863"/>
          <a:stretch/>
        </p:blipFill>
        <p:spPr>
          <a:xfrm rot="21158011">
            <a:off x="3806388" y="4860316"/>
            <a:ext cx="378211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511" y="265912"/>
            <a:ext cx="1439705" cy="1439705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11ECF745-5984-4BB8-B152-4BE15820F47B}"/>
              </a:ext>
            </a:extLst>
          </p:cNvPr>
          <p:cNvGrpSpPr/>
          <p:nvPr/>
        </p:nvGrpSpPr>
        <p:grpSpPr>
          <a:xfrm>
            <a:off x="4795979" y="813742"/>
            <a:ext cx="6500639" cy="5429896"/>
            <a:chOff x="4795979" y="813742"/>
            <a:chExt cx="6500639" cy="5429896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86EEFB3-AB23-46B0-AD1B-2275BFC0C3CF}"/>
                </a:ext>
              </a:extLst>
            </p:cNvPr>
            <p:cNvSpPr/>
            <p:nvPr/>
          </p:nvSpPr>
          <p:spPr>
            <a:xfrm>
              <a:off x="4795979" y="1013123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solidFill>
              <a:srgbClr val="B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: Rounded Corners 13">
              <a:extLst>
                <a:ext uri="{FF2B5EF4-FFF2-40B4-BE49-F238E27FC236}">
                  <a16:creationId xmlns:a16="http://schemas.microsoft.com/office/drawing/2014/main" id="{F154D2E0-194F-43FF-B26F-102C846C8EFB}"/>
                </a:ext>
              </a:extLst>
            </p:cNvPr>
            <p:cNvSpPr/>
            <p:nvPr/>
          </p:nvSpPr>
          <p:spPr>
            <a:xfrm>
              <a:off x="5129622" y="813742"/>
              <a:ext cx="6166996" cy="5230515"/>
            </a:xfrm>
            <a:custGeom>
              <a:avLst/>
              <a:gdLst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0 w 5289541"/>
                <a:gd name="connsiteY7" fmla="*/ 3523306 h 4227984"/>
                <a:gd name="connsiteX8" fmla="*/ 0 w 5289541"/>
                <a:gd name="connsiteY8" fmla="*/ 704678 h 4227984"/>
                <a:gd name="connsiteX0" fmla="*/ 52102 w 5341643"/>
                <a:gd name="connsiteY0" fmla="*/ 704678 h 4227984"/>
                <a:gd name="connsiteX1" fmla="*/ 756780 w 5341643"/>
                <a:gd name="connsiteY1" fmla="*/ 0 h 4227984"/>
                <a:gd name="connsiteX2" fmla="*/ 4636965 w 5341643"/>
                <a:gd name="connsiteY2" fmla="*/ 0 h 4227984"/>
                <a:gd name="connsiteX3" fmla="*/ 5341643 w 5341643"/>
                <a:gd name="connsiteY3" fmla="*/ 704678 h 4227984"/>
                <a:gd name="connsiteX4" fmla="*/ 5341643 w 5341643"/>
                <a:gd name="connsiteY4" fmla="*/ 3523306 h 4227984"/>
                <a:gd name="connsiteX5" fmla="*/ 4636965 w 5341643"/>
                <a:gd name="connsiteY5" fmla="*/ 4227984 h 4227984"/>
                <a:gd name="connsiteX6" fmla="*/ 756780 w 5341643"/>
                <a:gd name="connsiteY6" fmla="*/ 4227984 h 4227984"/>
                <a:gd name="connsiteX7" fmla="*/ 52102 w 5341643"/>
                <a:gd name="connsiteY7" fmla="*/ 3523306 h 4227984"/>
                <a:gd name="connsiteX8" fmla="*/ 52102 w 5341643"/>
                <a:gd name="connsiteY8" fmla="*/ 704678 h 4227984"/>
                <a:gd name="connsiteX0" fmla="*/ 0 w 5289541"/>
                <a:gd name="connsiteY0" fmla="*/ 704678 h 4227984"/>
                <a:gd name="connsiteX1" fmla="*/ 704678 w 5289541"/>
                <a:gd name="connsiteY1" fmla="*/ 0 h 4227984"/>
                <a:gd name="connsiteX2" fmla="*/ 4584863 w 5289541"/>
                <a:gd name="connsiteY2" fmla="*/ 0 h 4227984"/>
                <a:gd name="connsiteX3" fmla="*/ 5289541 w 5289541"/>
                <a:gd name="connsiteY3" fmla="*/ 704678 h 4227984"/>
                <a:gd name="connsiteX4" fmla="*/ 5289541 w 5289541"/>
                <a:gd name="connsiteY4" fmla="*/ 3523306 h 4227984"/>
                <a:gd name="connsiteX5" fmla="*/ 4584863 w 5289541"/>
                <a:gd name="connsiteY5" fmla="*/ 4227984 h 4227984"/>
                <a:gd name="connsiteX6" fmla="*/ 704678 w 5289541"/>
                <a:gd name="connsiteY6" fmla="*/ 4227984 h 4227984"/>
                <a:gd name="connsiteX7" fmla="*/ 328246 w 5289541"/>
                <a:gd name="connsiteY7" fmla="*/ 3476414 h 4227984"/>
                <a:gd name="connsiteX8" fmla="*/ 0 w 5289541"/>
                <a:gd name="connsiteY8" fmla="*/ 704678 h 4227984"/>
                <a:gd name="connsiteX0" fmla="*/ 0 w 5289541"/>
                <a:gd name="connsiteY0" fmla="*/ 704678 h 4392107"/>
                <a:gd name="connsiteX1" fmla="*/ 704678 w 5289541"/>
                <a:gd name="connsiteY1" fmla="*/ 0 h 4392107"/>
                <a:gd name="connsiteX2" fmla="*/ 4584863 w 5289541"/>
                <a:gd name="connsiteY2" fmla="*/ 0 h 4392107"/>
                <a:gd name="connsiteX3" fmla="*/ 5289541 w 5289541"/>
                <a:gd name="connsiteY3" fmla="*/ 704678 h 4392107"/>
                <a:gd name="connsiteX4" fmla="*/ 5289541 w 5289541"/>
                <a:gd name="connsiteY4" fmla="*/ 3523306 h 4392107"/>
                <a:gd name="connsiteX5" fmla="*/ 4584863 w 5289541"/>
                <a:gd name="connsiteY5" fmla="*/ 4227984 h 4392107"/>
                <a:gd name="connsiteX6" fmla="*/ 517109 w 5289541"/>
                <a:gd name="connsiteY6" fmla="*/ 4392107 h 4392107"/>
                <a:gd name="connsiteX7" fmla="*/ 328246 w 5289541"/>
                <a:gd name="connsiteY7" fmla="*/ 3476414 h 4392107"/>
                <a:gd name="connsiteX8" fmla="*/ 0 w 5289541"/>
                <a:gd name="connsiteY8" fmla="*/ 704678 h 4392107"/>
                <a:gd name="connsiteX0" fmla="*/ 0 w 5289541"/>
                <a:gd name="connsiteY0" fmla="*/ 704678 h 4392287"/>
                <a:gd name="connsiteX1" fmla="*/ 704678 w 5289541"/>
                <a:gd name="connsiteY1" fmla="*/ 0 h 4392287"/>
                <a:gd name="connsiteX2" fmla="*/ 4584863 w 5289541"/>
                <a:gd name="connsiteY2" fmla="*/ 0 h 4392287"/>
                <a:gd name="connsiteX3" fmla="*/ 5289541 w 5289541"/>
                <a:gd name="connsiteY3" fmla="*/ 704678 h 4392287"/>
                <a:gd name="connsiteX4" fmla="*/ 5289541 w 5289541"/>
                <a:gd name="connsiteY4" fmla="*/ 3523306 h 4392287"/>
                <a:gd name="connsiteX5" fmla="*/ 4584863 w 5289541"/>
                <a:gd name="connsiteY5" fmla="*/ 4227984 h 4392287"/>
                <a:gd name="connsiteX6" fmla="*/ 517109 w 5289541"/>
                <a:gd name="connsiteY6" fmla="*/ 4392107 h 4392287"/>
                <a:gd name="connsiteX7" fmla="*/ 328246 w 5289541"/>
                <a:gd name="connsiteY7" fmla="*/ 3476414 h 4392287"/>
                <a:gd name="connsiteX8" fmla="*/ 0 w 5289541"/>
                <a:gd name="connsiteY8" fmla="*/ 704678 h 4392287"/>
                <a:gd name="connsiteX0" fmla="*/ 4786 w 5294327"/>
                <a:gd name="connsiteY0" fmla="*/ 704678 h 4392287"/>
                <a:gd name="connsiteX1" fmla="*/ 709464 w 5294327"/>
                <a:gd name="connsiteY1" fmla="*/ 0 h 4392287"/>
                <a:gd name="connsiteX2" fmla="*/ 4589649 w 5294327"/>
                <a:gd name="connsiteY2" fmla="*/ 0 h 4392287"/>
                <a:gd name="connsiteX3" fmla="*/ 5294327 w 5294327"/>
                <a:gd name="connsiteY3" fmla="*/ 704678 h 4392287"/>
                <a:gd name="connsiteX4" fmla="*/ 5294327 w 5294327"/>
                <a:gd name="connsiteY4" fmla="*/ 3523306 h 4392287"/>
                <a:gd name="connsiteX5" fmla="*/ 4589649 w 5294327"/>
                <a:gd name="connsiteY5" fmla="*/ 4227984 h 4392287"/>
                <a:gd name="connsiteX6" fmla="*/ 521895 w 5294327"/>
                <a:gd name="connsiteY6" fmla="*/ 4392107 h 4392287"/>
                <a:gd name="connsiteX7" fmla="*/ 333032 w 5294327"/>
                <a:gd name="connsiteY7" fmla="*/ 3476414 h 4392287"/>
                <a:gd name="connsiteX8" fmla="*/ 4786 w 5294327"/>
                <a:gd name="connsiteY8" fmla="*/ 704678 h 4392287"/>
                <a:gd name="connsiteX0" fmla="*/ 55811 w 5345352"/>
                <a:gd name="connsiteY0" fmla="*/ 704678 h 4398088"/>
                <a:gd name="connsiteX1" fmla="*/ 760489 w 5345352"/>
                <a:gd name="connsiteY1" fmla="*/ 0 h 4398088"/>
                <a:gd name="connsiteX2" fmla="*/ 4640674 w 5345352"/>
                <a:gd name="connsiteY2" fmla="*/ 0 h 4398088"/>
                <a:gd name="connsiteX3" fmla="*/ 5345352 w 5345352"/>
                <a:gd name="connsiteY3" fmla="*/ 704678 h 4398088"/>
                <a:gd name="connsiteX4" fmla="*/ 5345352 w 5345352"/>
                <a:gd name="connsiteY4" fmla="*/ 3523306 h 4398088"/>
                <a:gd name="connsiteX5" fmla="*/ 4640674 w 5345352"/>
                <a:gd name="connsiteY5" fmla="*/ 4227984 h 4398088"/>
                <a:gd name="connsiteX6" fmla="*/ 572920 w 5345352"/>
                <a:gd name="connsiteY6" fmla="*/ 4392107 h 4398088"/>
                <a:gd name="connsiteX7" fmla="*/ 243380 w 5345352"/>
                <a:gd name="connsiteY7" fmla="*/ 3570199 h 4398088"/>
                <a:gd name="connsiteX8" fmla="*/ 55811 w 5345352"/>
                <a:gd name="connsiteY8" fmla="*/ 704678 h 4398088"/>
                <a:gd name="connsiteX0" fmla="*/ 55811 w 5345352"/>
                <a:gd name="connsiteY0" fmla="*/ 704678 h 4509345"/>
                <a:gd name="connsiteX1" fmla="*/ 760489 w 5345352"/>
                <a:gd name="connsiteY1" fmla="*/ 0 h 4509345"/>
                <a:gd name="connsiteX2" fmla="*/ 4640674 w 5345352"/>
                <a:gd name="connsiteY2" fmla="*/ 0 h 4509345"/>
                <a:gd name="connsiteX3" fmla="*/ 5345352 w 5345352"/>
                <a:gd name="connsiteY3" fmla="*/ 704678 h 4509345"/>
                <a:gd name="connsiteX4" fmla="*/ 5345352 w 5345352"/>
                <a:gd name="connsiteY4" fmla="*/ 3523306 h 4509345"/>
                <a:gd name="connsiteX5" fmla="*/ 4640674 w 5345352"/>
                <a:gd name="connsiteY5" fmla="*/ 4227984 h 4509345"/>
                <a:gd name="connsiteX6" fmla="*/ 690150 w 5345352"/>
                <a:gd name="connsiteY6" fmla="*/ 4509337 h 4509345"/>
                <a:gd name="connsiteX7" fmla="*/ 243380 w 5345352"/>
                <a:gd name="connsiteY7" fmla="*/ 3570199 h 4509345"/>
                <a:gd name="connsiteX8" fmla="*/ 55811 w 5345352"/>
                <a:gd name="connsiteY8" fmla="*/ 704678 h 4509345"/>
                <a:gd name="connsiteX0" fmla="*/ 55811 w 5345352"/>
                <a:gd name="connsiteY0" fmla="*/ 704678 h 4512389"/>
                <a:gd name="connsiteX1" fmla="*/ 760489 w 5345352"/>
                <a:gd name="connsiteY1" fmla="*/ 0 h 4512389"/>
                <a:gd name="connsiteX2" fmla="*/ 4640674 w 5345352"/>
                <a:gd name="connsiteY2" fmla="*/ 0 h 4512389"/>
                <a:gd name="connsiteX3" fmla="*/ 5345352 w 5345352"/>
                <a:gd name="connsiteY3" fmla="*/ 704678 h 4512389"/>
                <a:gd name="connsiteX4" fmla="*/ 5345352 w 5345352"/>
                <a:gd name="connsiteY4" fmla="*/ 3523306 h 4512389"/>
                <a:gd name="connsiteX5" fmla="*/ 4640674 w 5345352"/>
                <a:gd name="connsiteY5" fmla="*/ 4227984 h 4512389"/>
                <a:gd name="connsiteX6" fmla="*/ 690150 w 5345352"/>
                <a:gd name="connsiteY6" fmla="*/ 4509337 h 4512389"/>
                <a:gd name="connsiteX7" fmla="*/ 243380 w 5345352"/>
                <a:gd name="connsiteY7" fmla="*/ 3570199 h 4512389"/>
                <a:gd name="connsiteX8" fmla="*/ 55811 w 5345352"/>
                <a:gd name="connsiteY8" fmla="*/ 704678 h 4512389"/>
                <a:gd name="connsiteX0" fmla="*/ 177148 w 5466689"/>
                <a:gd name="connsiteY0" fmla="*/ 704678 h 4512389"/>
                <a:gd name="connsiteX1" fmla="*/ 881826 w 5466689"/>
                <a:gd name="connsiteY1" fmla="*/ 0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466689 w 5466689"/>
                <a:gd name="connsiteY3" fmla="*/ 704678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762011 w 5466689"/>
                <a:gd name="connsiteY5" fmla="*/ 4227984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691673 w 5466689"/>
                <a:gd name="connsiteY5" fmla="*/ 3946630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  <a:gd name="connsiteX0" fmla="*/ 177148 w 5466689"/>
                <a:gd name="connsiteY0" fmla="*/ 704678 h 4512389"/>
                <a:gd name="connsiteX1" fmla="*/ 1069395 w 5466689"/>
                <a:gd name="connsiteY1" fmla="*/ 281353 h 4512389"/>
                <a:gd name="connsiteX2" fmla="*/ 4762011 w 5466689"/>
                <a:gd name="connsiteY2" fmla="*/ 0 h 4512389"/>
                <a:gd name="connsiteX3" fmla="*/ 5161889 w 5466689"/>
                <a:gd name="connsiteY3" fmla="*/ 798462 h 4512389"/>
                <a:gd name="connsiteX4" fmla="*/ 5466689 w 5466689"/>
                <a:gd name="connsiteY4" fmla="*/ 3523306 h 4512389"/>
                <a:gd name="connsiteX5" fmla="*/ 4832350 w 5466689"/>
                <a:gd name="connsiteY5" fmla="*/ 4274876 h 4512389"/>
                <a:gd name="connsiteX6" fmla="*/ 811487 w 5466689"/>
                <a:gd name="connsiteY6" fmla="*/ 4509337 h 4512389"/>
                <a:gd name="connsiteX7" fmla="*/ 177148 w 5466689"/>
                <a:gd name="connsiteY7" fmla="*/ 3570199 h 4512389"/>
                <a:gd name="connsiteX8" fmla="*/ 177148 w 5466689"/>
                <a:gd name="connsiteY8" fmla="*/ 704678 h 451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6689" h="4512389">
                  <a:moveTo>
                    <a:pt x="177148" y="704678"/>
                  </a:moveTo>
                  <a:cubicBezTo>
                    <a:pt x="177148" y="315495"/>
                    <a:pt x="680212" y="281353"/>
                    <a:pt x="1069395" y="281353"/>
                  </a:cubicBezTo>
                  <a:lnTo>
                    <a:pt x="4762011" y="0"/>
                  </a:lnTo>
                  <a:cubicBezTo>
                    <a:pt x="5151194" y="0"/>
                    <a:pt x="5161889" y="409279"/>
                    <a:pt x="5161889" y="798462"/>
                  </a:cubicBezTo>
                  <a:lnTo>
                    <a:pt x="5466689" y="3523306"/>
                  </a:lnTo>
                  <a:cubicBezTo>
                    <a:pt x="5466689" y="3912489"/>
                    <a:pt x="5198087" y="4040415"/>
                    <a:pt x="4832350" y="4274876"/>
                  </a:cubicBezTo>
                  <a:cubicBezTo>
                    <a:pt x="3538955" y="4650015"/>
                    <a:pt x="2104882" y="4321768"/>
                    <a:pt x="811487" y="4509337"/>
                  </a:cubicBezTo>
                  <a:cubicBezTo>
                    <a:pt x="422304" y="4509337"/>
                    <a:pt x="528841" y="4615874"/>
                    <a:pt x="177148" y="3570199"/>
                  </a:cubicBezTo>
                  <a:cubicBezTo>
                    <a:pt x="-221436" y="2583763"/>
                    <a:pt x="177148" y="1644221"/>
                    <a:pt x="177148" y="70467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24C05F1-EA02-4F1B-90DF-94C584AFF00D}"/>
              </a:ext>
            </a:extLst>
          </p:cNvPr>
          <p:cNvSpPr txBox="1"/>
          <p:nvPr/>
        </p:nvSpPr>
        <p:spPr>
          <a:xfrm>
            <a:off x="6452870" y="2685248"/>
            <a:ext cx="43288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KHÁM</a:t>
            </a:r>
            <a:r>
              <a:rPr kumimoji="0" lang="en-US" sz="88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gradFill>
                  <a:gsLst>
                    <a:gs pos="0">
                      <a:srgbClr val="FF0000"/>
                    </a:gs>
                    <a:gs pos="23000">
                      <a:srgbClr val="FFC000"/>
                    </a:gs>
                    <a:gs pos="63000">
                      <a:srgbClr val="00B0F0"/>
                    </a:gs>
                    <a:gs pos="50000">
                      <a:srgbClr val="92D050"/>
                    </a:gs>
                    <a:gs pos="35000">
                      <a:srgbClr val="FFFF00"/>
                    </a:gs>
                    <a:gs pos="91000">
                      <a:srgbClr val="7030A0"/>
                    </a:gs>
                    <a:gs pos="75000">
                      <a:srgbClr val="0070C0"/>
                    </a:gs>
                  </a:gsLst>
                  <a:lin ang="0" scaled="1"/>
                </a:gra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+mn-ea"/>
                <a:cs typeface="+mn-cs"/>
              </a:rPr>
              <a:t> PHÁ</a:t>
            </a:r>
            <a:endParaRPr kumimoji="0" lang="en-US" sz="8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gradFill>
                <a:gsLst>
                  <a:gs pos="0">
                    <a:srgbClr val="FF0000"/>
                  </a:gs>
                  <a:gs pos="23000">
                    <a:srgbClr val="FFC000"/>
                  </a:gs>
                  <a:gs pos="63000">
                    <a:srgbClr val="00B0F0"/>
                  </a:gs>
                  <a:gs pos="50000">
                    <a:srgbClr val="92D050"/>
                  </a:gs>
                  <a:gs pos="35000">
                    <a:srgbClr val="FFFF00"/>
                  </a:gs>
                  <a:gs pos="91000">
                    <a:srgbClr val="7030A0"/>
                  </a:gs>
                  <a:gs pos="75000">
                    <a:srgbClr val="0070C0"/>
                  </a:gs>
                </a:gsLst>
                <a:lin ang="0" scaled="1"/>
              </a:gradFill>
              <a:effectLst>
                <a:glow rad="63500">
                  <a:srgbClr val="5B9BD5">
                    <a:satMod val="175000"/>
                    <a:alpha val="40000"/>
                  </a:srgb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ea typeface="+mn-ea"/>
              <a:cs typeface="+mn-cs"/>
            </a:endParaRPr>
          </a:p>
        </p:txBody>
      </p:sp>
      <p:pic>
        <p:nvPicPr>
          <p:cNvPr id="24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37563ECB-B1C9-4AC1-BE65-387402AE5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316" y="195891"/>
            <a:ext cx="2666241" cy="262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Sticker Transparent Cute Png Download - Rainbow Cartoon Png Clipart - Full  Size Clipart (#2132105) - PinClipart">
            <a:extLst>
              <a:ext uri="{FF2B5EF4-FFF2-40B4-BE49-F238E27FC236}">
                <a16:creationId xmlns:a16="http://schemas.microsoft.com/office/drawing/2014/main" id="{4D732E72-9A54-41E0-B9A5-1005CE75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6110" y="-163057"/>
            <a:ext cx="8784726" cy="500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LINE Creators' Stickers - Wen small meow 5 Example with GIF Animation">
            <a:extLst>
              <a:ext uri="{FF2B5EF4-FFF2-40B4-BE49-F238E27FC236}">
                <a16:creationId xmlns:a16="http://schemas.microsoft.com/office/drawing/2014/main" id="{006E1EFF-3380-47DE-A123-E5C701CC54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679" y="3573686"/>
            <a:ext cx="3048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C8A194E0-DCBC-4F7F-A4BC-EE67FAE5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658" y="1850607"/>
            <a:ext cx="3821727" cy="514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64946E82-FE84-4717-908A-16C85B602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81" y="1010289"/>
            <a:ext cx="1150628" cy="115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Silhouette Design Store - Search Designs : Flower | Art collage wall,  Bedroom wall collage, Hippie wallpaper">
            <a:extLst>
              <a:ext uri="{FF2B5EF4-FFF2-40B4-BE49-F238E27FC236}">
                <a16:creationId xmlns:a16="http://schemas.microsoft.com/office/drawing/2014/main" id="{FADD3A91-1B47-4827-8925-180FB490F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00" b="95000" l="1667" r="98000">
                        <a14:foregroundMark x1="31000" y1="3000" x2="31000" y2="3000"/>
                        <a14:foregroundMark x1="6667" y1="50667" x2="6667" y2="50667"/>
                        <a14:foregroundMark x1="38667" y1="89333" x2="38667" y2="89333"/>
                        <a14:foregroundMark x1="46000" y1="95000" x2="46000" y2="95000"/>
                        <a14:foregroundMark x1="92667" y1="69333" x2="92667" y2="69333"/>
                        <a14:foregroundMark x1="98333" y1="68000" x2="98333" y2="68000"/>
                        <a14:foregroundMark x1="1667" y1="47333" x2="1667" y2="47333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948" y="2893441"/>
            <a:ext cx="888819" cy="8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hủ đề các đồ dùng học tập">
            <a:extLst>
              <a:ext uri="{FF2B5EF4-FFF2-40B4-BE49-F238E27FC236}">
                <a16:creationId xmlns:a16="http://schemas.microsoft.com/office/drawing/2014/main" id="{6A4B2F52-8746-476A-921D-05A948797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35" y="4537227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sX0" fmla="*/ 0 w 8949447"/>
                <a:gd name="csY0" fmla="*/ 0 h 6559443"/>
                <a:gd name="csX1" fmla="*/ 8949447 w 8949447"/>
                <a:gd name="csY1" fmla="*/ 0 h 6559443"/>
                <a:gd name="csX2" fmla="*/ 8949447 w 8949447"/>
                <a:gd name="csY2" fmla="*/ 6559443 h 6559443"/>
                <a:gd name="csX3" fmla="*/ 0 w 8949447"/>
                <a:gd name="csY3" fmla="*/ 6559443 h 6559443"/>
                <a:gd name="csX4" fmla="*/ 0 w 8949447"/>
                <a:gd name="csY4" fmla="*/ 0 h 65594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5E3D8A-C3E6-40EB-A256-6943DA928287}"/>
              </a:ext>
            </a:extLst>
          </p:cNvPr>
          <p:cNvSpPr txBox="1"/>
          <p:nvPr/>
        </p:nvSpPr>
        <p:spPr>
          <a:xfrm>
            <a:off x="407504" y="288235"/>
            <a:ext cx="10624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>
                <a:solidFill>
                  <a:srgbClr val="FF000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1. </a:t>
            </a:r>
            <a:r>
              <a:rPr lang="en-US" sz="24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vi-VN" sz="2400" b="1" i="0" dirty="0">
                <a:solidFill>
                  <a:srgbClr val="FF0000"/>
                </a:solidFill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ãy nêu các nguồn thu thập thông tin về một số chất và hoạt động có hại cho cơ quan tiêu hoá, tuần hoàn, thần kinh trong các hình dưới đây.</a:t>
            </a:r>
            <a:endParaRPr lang="en-US" sz="2400" b="1" dirty="0">
              <a:solidFill>
                <a:srgbClr val="FF000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59DDE8-3C32-4C8B-B2F6-49204B49F4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094" y="1764610"/>
            <a:ext cx="4743450" cy="2533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BB86E36-CD96-4F17-93FF-029996BF3F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3391" y="1730859"/>
            <a:ext cx="3257550" cy="2581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613E653-71C5-48F1-9705-53E07D6F14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5738" y="1701868"/>
            <a:ext cx="3171825" cy="2619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E2A894B-9BF5-47BC-8C4B-BE2FA1D463E0}"/>
              </a:ext>
            </a:extLst>
          </p:cNvPr>
          <p:cNvSpPr/>
          <p:nvPr/>
        </p:nvSpPr>
        <p:spPr>
          <a:xfrm>
            <a:off x="1571211" y="4519820"/>
            <a:ext cx="2891459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vi,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5367B92-8090-49DE-AFEC-F1B1ABF13BB8}"/>
              </a:ext>
            </a:extLst>
          </p:cNvPr>
          <p:cNvSpPr/>
          <p:nvPr/>
        </p:nvSpPr>
        <p:spPr>
          <a:xfrm>
            <a:off x="5387837" y="4470124"/>
            <a:ext cx="2891459" cy="4191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47885DB-AED2-4E48-94BA-66829D35A55D}"/>
              </a:ext>
            </a:extLst>
          </p:cNvPr>
          <p:cNvSpPr/>
          <p:nvPr/>
        </p:nvSpPr>
        <p:spPr>
          <a:xfrm>
            <a:off x="8836716" y="4450246"/>
            <a:ext cx="2891459" cy="946702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internet</a:t>
            </a:r>
          </a:p>
        </p:txBody>
      </p:sp>
    </p:spTree>
    <p:extLst>
      <p:ext uri="{BB962C8B-B14F-4D97-AF65-F5344CB8AC3E}">
        <p14:creationId xmlns:p14="http://schemas.microsoft.com/office/powerpoint/2010/main" val="336197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AA6D92D0-2B6E-6423-110D-F0A782A18C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" y="352136"/>
            <a:ext cx="12192000" cy="65058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2E3090-F844-DDA9-8CEC-19EB765EC352}"/>
              </a:ext>
            </a:extLst>
          </p:cNvPr>
          <p:cNvSpPr txBox="1"/>
          <p:nvPr/>
        </p:nvSpPr>
        <p:spPr>
          <a:xfrm>
            <a:off x="2609850" y="866198"/>
            <a:ext cx="6896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i="1" dirty="0">
                <a:solidFill>
                  <a:prstClr val="white"/>
                </a:solidFill>
                <a:latin typeface="Calibri" panose="020F0502020204030204"/>
              </a:rPr>
              <a:t>Muốn tìm các thông tin chúng ta có thể tìm hiểu qua sách, báo, ti vi, hỏi người thân, tra cứu trên in-tơ-nét. Khi tìm hiểu các thông tin trên in – tơ – nét, các em nhớ chọn từ khoá của nội dung để tìm. Ví dụ từ khoá của bài này là “các chất có hại cho cơ quan tiêu hoá”, ...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5244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sX0" fmla="*/ 0 w 8949447"/>
                <a:gd name="csY0" fmla="*/ 0 h 6559443"/>
                <a:gd name="csX1" fmla="*/ 8949447 w 8949447"/>
                <a:gd name="csY1" fmla="*/ 0 h 6559443"/>
                <a:gd name="csX2" fmla="*/ 8949447 w 8949447"/>
                <a:gd name="csY2" fmla="*/ 6559443 h 6559443"/>
                <a:gd name="csX3" fmla="*/ 0 w 8949447"/>
                <a:gd name="csY3" fmla="*/ 6559443 h 6559443"/>
                <a:gd name="csX4" fmla="*/ 0 w 8949447"/>
                <a:gd name="csY4" fmla="*/ 0 h 65594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5E3D8A-C3E6-40EB-A256-6943DA928287}"/>
              </a:ext>
            </a:extLst>
          </p:cNvPr>
          <p:cNvSpPr txBox="1"/>
          <p:nvPr/>
        </p:nvSpPr>
        <p:spPr>
          <a:xfrm>
            <a:off x="407504" y="288235"/>
            <a:ext cx="1062493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Thực hành thu thập thông tin về một số chất và hoạt động có hại cho cơ quan tiêu hoá, tuần hoàn, thần kinh.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1570383" y="2230762"/>
            <a:ext cx="6430603" cy="3623386"/>
            <a:chOff x="642025" y="397236"/>
            <a:chExt cx="8997666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3"/>
              <a:ext cx="8949447" cy="4859536"/>
            </a:xfrm>
            <a:custGeom>
              <a:avLst/>
              <a:gdLst>
                <a:gd name="csX0" fmla="*/ 0 w 8949447"/>
                <a:gd name="csY0" fmla="*/ 0 h 4859536"/>
                <a:gd name="csX1" fmla="*/ 8949447 w 8949447"/>
                <a:gd name="csY1" fmla="*/ 0 h 4859536"/>
                <a:gd name="csX2" fmla="*/ 8949447 w 8949447"/>
                <a:gd name="csY2" fmla="*/ 4859536 h 4859536"/>
                <a:gd name="csX3" fmla="*/ 0 w 8949447"/>
                <a:gd name="csY3" fmla="*/ 4859536 h 4859536"/>
                <a:gd name="csX4" fmla="*/ 0 w 8949447"/>
                <a:gd name="csY4" fmla="*/ 0 h 48595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4859536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1944023"/>
                    <a:pt x="8793564" y="4340874"/>
                    <a:pt x="8949447" y="4859536"/>
                  </a:cubicBezTo>
                  <a:cubicBezTo>
                    <a:pt x="7997725" y="4722206"/>
                    <a:pt x="2634882" y="4721680"/>
                    <a:pt x="0" y="4859536"/>
                  </a:cubicBezTo>
                  <a:cubicBezTo>
                    <a:pt x="152408" y="3658235"/>
                    <a:pt x="73868" y="2426482"/>
                    <a:pt x="0" y="0"/>
                  </a:cubicBezTo>
                  <a:close/>
                </a:path>
                <a:path w="8949447" h="4859536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1810158"/>
                    <a:pt x="8888375" y="3776662"/>
                    <a:pt x="8949447" y="4859536"/>
                  </a:cubicBezTo>
                  <a:cubicBezTo>
                    <a:pt x="6866019" y="4909601"/>
                    <a:pt x="1884650" y="4701087"/>
                    <a:pt x="0" y="4859536"/>
                  </a:cubicBezTo>
                  <a:cubicBezTo>
                    <a:pt x="-24452" y="3671339"/>
                    <a:pt x="-67663" y="1293565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1. </a:t>
              </a:r>
              <a:r>
                <a:rPr lang="en-US" sz="4400" b="0" i="1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Chuẩn</a:t>
              </a:r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1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bị</a:t>
              </a:r>
              <a:r>
                <a:rPr lang="en-US" sz="4400" b="0" i="1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:</a:t>
              </a:r>
            </a:p>
            <a:p>
              <a:pPr algn="just"/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-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Đồ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dùng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học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tập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  <a:p>
              <a:pPr algn="just"/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-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Phiếu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thu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thập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4400" b="0" i="0" dirty="0" err="1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thông</a:t>
              </a:r>
              <a:r>
                <a:rPr lang="en-US" sz="4400" b="0" i="0" dirty="0">
                  <a:solidFill>
                    <a:srgbClr val="002060"/>
                  </a:solidFill>
                  <a:effectLst/>
                  <a:ea typeface="Open Sans" panose="020B0606030504020204" pitchFamily="34" charset="0"/>
                  <a:cs typeface="Open Sans" panose="020B0606030504020204" pitchFamily="34" charset="0"/>
                </a:rPr>
                <a:t> tin.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Picture 2" descr="Emotion,People,Play PNG Clipart - Royalty Free SVG / PNG">
            <a:extLst>
              <a:ext uri="{FF2B5EF4-FFF2-40B4-BE49-F238E27FC236}">
                <a16:creationId xmlns:a16="http://schemas.microsoft.com/office/drawing/2014/main" id="{4FA61828-EFA5-4CF6-B28D-D29B3FA22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749" y="3347334"/>
            <a:ext cx="3999771" cy="312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19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B425FAE9-8CDC-4486-BFA2-E5107ED05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06" y="5031"/>
            <a:ext cx="3477553" cy="301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5501BDE-7D1B-45B6-B531-00054F30130D}"/>
              </a:ext>
            </a:extLst>
          </p:cNvPr>
          <p:cNvGrpSpPr/>
          <p:nvPr/>
        </p:nvGrpSpPr>
        <p:grpSpPr>
          <a:xfrm>
            <a:off x="-1735784" y="4459027"/>
            <a:ext cx="17947916" cy="3270582"/>
            <a:chOff x="-4082495" y="2832312"/>
            <a:chExt cx="20137672" cy="406033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AACAB9-67AE-45FD-9E00-21D1A8265850}"/>
                </a:ext>
              </a:extLst>
            </p:cNvPr>
            <p:cNvSpPr/>
            <p:nvPr/>
          </p:nvSpPr>
          <p:spPr>
            <a:xfrm rot="205103">
              <a:off x="-4082495" y="2832312"/>
              <a:ext cx="13717709" cy="3492626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  <a:gd name="connsiteX0" fmla="*/ 4027252 w 7247107"/>
                <a:gd name="connsiteY0" fmla="*/ 387 h 1983163"/>
                <a:gd name="connsiteX1" fmla="*/ 7247107 w 7247107"/>
                <a:gd name="connsiteY1" fmla="*/ 1918682 h 1983163"/>
                <a:gd name="connsiteX2" fmla="*/ 71337 w 7247107"/>
                <a:gd name="connsiteY2" fmla="*/ 1983163 h 1983163"/>
                <a:gd name="connsiteX3" fmla="*/ 0 w 7247107"/>
                <a:gd name="connsiteY3" fmla="*/ 1789721 h 1983163"/>
                <a:gd name="connsiteX4" fmla="*/ 4027252 w 7247107"/>
                <a:gd name="connsiteY4" fmla="*/ 387 h 1983163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540869 w 7247107"/>
                <a:gd name="connsiteY0" fmla="*/ 426 h 1902602"/>
                <a:gd name="connsiteX1" fmla="*/ 7247107 w 7247107"/>
                <a:gd name="connsiteY1" fmla="*/ 1838121 h 1902602"/>
                <a:gd name="connsiteX2" fmla="*/ 71337 w 7247107"/>
                <a:gd name="connsiteY2" fmla="*/ 1902602 h 1902602"/>
                <a:gd name="connsiteX3" fmla="*/ 0 w 7247107"/>
                <a:gd name="connsiteY3" fmla="*/ 1709160 h 1902602"/>
                <a:gd name="connsiteX4" fmla="*/ 3540869 w 7247107"/>
                <a:gd name="connsiteY4" fmla="*/ 426 h 1902602"/>
                <a:gd name="connsiteX0" fmla="*/ 3485061 w 7247107"/>
                <a:gd name="connsiteY0" fmla="*/ 768 h 1536928"/>
                <a:gd name="connsiteX1" fmla="*/ 7247107 w 7247107"/>
                <a:gd name="connsiteY1" fmla="*/ 1472447 h 1536928"/>
                <a:gd name="connsiteX2" fmla="*/ 71337 w 7247107"/>
                <a:gd name="connsiteY2" fmla="*/ 1536928 h 1536928"/>
                <a:gd name="connsiteX3" fmla="*/ 0 w 7247107"/>
                <a:gd name="connsiteY3" fmla="*/ 1343486 h 1536928"/>
                <a:gd name="connsiteX4" fmla="*/ 3485061 w 7247107"/>
                <a:gd name="connsiteY4" fmla="*/ 768 h 1536928"/>
                <a:gd name="connsiteX0" fmla="*/ 3485061 w 7758684"/>
                <a:gd name="connsiteY0" fmla="*/ 2003 h 1538163"/>
                <a:gd name="connsiteX1" fmla="*/ 7758684 w 7758684"/>
                <a:gd name="connsiteY1" fmla="*/ 1136563 h 1538163"/>
                <a:gd name="connsiteX2" fmla="*/ 71337 w 7758684"/>
                <a:gd name="connsiteY2" fmla="*/ 1538163 h 1538163"/>
                <a:gd name="connsiteX3" fmla="*/ 0 w 7758684"/>
                <a:gd name="connsiteY3" fmla="*/ 1344721 h 1538163"/>
                <a:gd name="connsiteX4" fmla="*/ 3485061 w 7758684"/>
                <a:gd name="connsiteY4" fmla="*/ 2003 h 1538163"/>
                <a:gd name="connsiteX0" fmla="*/ 3484794 w 7758684"/>
                <a:gd name="connsiteY0" fmla="*/ 3452 h 1342927"/>
                <a:gd name="connsiteX1" fmla="*/ 7758684 w 7758684"/>
                <a:gd name="connsiteY1" fmla="*/ 941327 h 1342927"/>
                <a:gd name="connsiteX2" fmla="*/ 71337 w 7758684"/>
                <a:gd name="connsiteY2" fmla="*/ 1342927 h 1342927"/>
                <a:gd name="connsiteX3" fmla="*/ 0 w 7758684"/>
                <a:gd name="connsiteY3" fmla="*/ 1149485 h 1342927"/>
                <a:gd name="connsiteX4" fmla="*/ 3484794 w 7758684"/>
                <a:gd name="connsiteY4" fmla="*/ 3452 h 1342927"/>
                <a:gd name="connsiteX0" fmla="*/ 3484794 w 8372306"/>
                <a:gd name="connsiteY0" fmla="*/ 23940 h 1363415"/>
                <a:gd name="connsiteX1" fmla="*/ 8372306 w 8372306"/>
                <a:gd name="connsiteY1" fmla="*/ 747657 h 1363415"/>
                <a:gd name="connsiteX2" fmla="*/ 71337 w 8372306"/>
                <a:gd name="connsiteY2" fmla="*/ 1363415 h 1363415"/>
                <a:gd name="connsiteX3" fmla="*/ 0 w 8372306"/>
                <a:gd name="connsiteY3" fmla="*/ 1169973 h 1363415"/>
                <a:gd name="connsiteX4" fmla="*/ 3484794 w 8372306"/>
                <a:gd name="connsiteY4" fmla="*/ 23940 h 136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72306" h="1363415">
                  <a:moveTo>
                    <a:pt x="3484794" y="23940"/>
                  </a:moveTo>
                  <a:cubicBezTo>
                    <a:pt x="4880178" y="-46446"/>
                    <a:pt x="7637495" y="-4139"/>
                    <a:pt x="8372306" y="747657"/>
                  </a:cubicBezTo>
                  <a:lnTo>
                    <a:pt x="71337" y="1363415"/>
                  </a:lnTo>
                  <a:lnTo>
                    <a:pt x="0" y="1169973"/>
                  </a:lnTo>
                  <a:cubicBezTo>
                    <a:pt x="0" y="235169"/>
                    <a:pt x="2089410" y="94326"/>
                    <a:pt x="3484794" y="23940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DD3360-A59F-478B-8CEC-567D694FD0A2}"/>
                </a:ext>
              </a:extLst>
            </p:cNvPr>
            <p:cNvSpPr/>
            <p:nvPr/>
          </p:nvSpPr>
          <p:spPr>
            <a:xfrm>
              <a:off x="-351414" y="2896782"/>
              <a:ext cx="8760478" cy="1344792"/>
            </a:xfrm>
            <a:custGeom>
              <a:avLst/>
              <a:gdLst>
                <a:gd name="connsiteX0" fmla="*/ 76029 w 8760478"/>
                <a:gd name="connsiteY0" fmla="*/ 158798 h 1344791"/>
                <a:gd name="connsiteX1" fmla="*/ 761829 w 8760478"/>
                <a:gd name="connsiteY1" fmla="*/ 417878 h 1344791"/>
                <a:gd name="connsiteX2" fmla="*/ 1386669 w 8760478"/>
                <a:gd name="connsiteY2" fmla="*/ 387398 h 1344791"/>
                <a:gd name="connsiteX3" fmla="*/ 2331549 w 8760478"/>
                <a:gd name="connsiteY3" fmla="*/ 478838 h 1344791"/>
                <a:gd name="connsiteX4" fmla="*/ 2880189 w 8760478"/>
                <a:gd name="connsiteY4" fmla="*/ 692198 h 1344791"/>
                <a:gd name="connsiteX5" fmla="*/ 3642189 w 8760478"/>
                <a:gd name="connsiteY5" fmla="*/ 570278 h 1344791"/>
                <a:gd name="connsiteX6" fmla="*/ 4465149 w 8760478"/>
                <a:gd name="connsiteY6" fmla="*/ 829358 h 1344791"/>
                <a:gd name="connsiteX7" fmla="*/ 5211909 w 8760478"/>
                <a:gd name="connsiteY7" fmla="*/ 753158 h 1344791"/>
                <a:gd name="connsiteX8" fmla="*/ 5928189 w 8760478"/>
                <a:gd name="connsiteY8" fmla="*/ 1103678 h 1344791"/>
                <a:gd name="connsiteX9" fmla="*/ 6674949 w 8760478"/>
                <a:gd name="connsiteY9" fmla="*/ 936038 h 1344791"/>
                <a:gd name="connsiteX10" fmla="*/ 7101669 w 8760478"/>
                <a:gd name="connsiteY10" fmla="*/ 1317038 h 1344791"/>
                <a:gd name="connsiteX11" fmla="*/ 8092269 w 8760478"/>
                <a:gd name="connsiteY11" fmla="*/ 1240838 h 1344791"/>
                <a:gd name="connsiteX12" fmla="*/ 8427549 w 8760478"/>
                <a:gd name="connsiteY12" fmla="*/ 1301798 h 1344791"/>
                <a:gd name="connsiteX13" fmla="*/ 8732349 w 8760478"/>
                <a:gd name="connsiteY13" fmla="*/ 1301798 h 1344791"/>
                <a:gd name="connsiteX14" fmla="*/ 7680789 w 8760478"/>
                <a:gd name="connsiteY14" fmla="*/ 753158 h 1344791"/>
                <a:gd name="connsiteX15" fmla="*/ 5303349 w 8760478"/>
                <a:gd name="connsiteY15" fmla="*/ 204518 h 1344791"/>
                <a:gd name="connsiteX16" fmla="*/ 2834469 w 8760478"/>
                <a:gd name="connsiteY16" fmla="*/ 36878 h 1344791"/>
                <a:gd name="connsiteX17" fmla="*/ 1127589 w 8760478"/>
                <a:gd name="connsiteY17" fmla="*/ 6398 h 1344791"/>
                <a:gd name="connsiteX18" fmla="*/ 136989 w 8760478"/>
                <a:gd name="connsiteY18" fmla="*/ 128318 h 1344791"/>
                <a:gd name="connsiteX19" fmla="*/ 76029 w 8760478"/>
                <a:gd name="connsiteY19" fmla="*/ 158798 h 134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60478" h="1344791">
                  <a:moveTo>
                    <a:pt x="76029" y="158798"/>
                  </a:moveTo>
                  <a:cubicBezTo>
                    <a:pt x="180169" y="207058"/>
                    <a:pt x="543389" y="379778"/>
                    <a:pt x="761829" y="417878"/>
                  </a:cubicBezTo>
                  <a:cubicBezTo>
                    <a:pt x="980269" y="455978"/>
                    <a:pt x="1125049" y="377238"/>
                    <a:pt x="1386669" y="387398"/>
                  </a:cubicBezTo>
                  <a:cubicBezTo>
                    <a:pt x="1648289" y="397558"/>
                    <a:pt x="2082629" y="428038"/>
                    <a:pt x="2331549" y="478838"/>
                  </a:cubicBezTo>
                  <a:cubicBezTo>
                    <a:pt x="2580469" y="529638"/>
                    <a:pt x="2661749" y="676958"/>
                    <a:pt x="2880189" y="692198"/>
                  </a:cubicBezTo>
                  <a:cubicBezTo>
                    <a:pt x="3098629" y="707438"/>
                    <a:pt x="3378029" y="547418"/>
                    <a:pt x="3642189" y="570278"/>
                  </a:cubicBezTo>
                  <a:cubicBezTo>
                    <a:pt x="3906349" y="593138"/>
                    <a:pt x="4203529" y="798878"/>
                    <a:pt x="4465149" y="829358"/>
                  </a:cubicBezTo>
                  <a:cubicBezTo>
                    <a:pt x="4726769" y="859838"/>
                    <a:pt x="4968069" y="707438"/>
                    <a:pt x="5211909" y="753158"/>
                  </a:cubicBezTo>
                  <a:cubicBezTo>
                    <a:pt x="5455749" y="798878"/>
                    <a:pt x="5684349" y="1073198"/>
                    <a:pt x="5928189" y="1103678"/>
                  </a:cubicBezTo>
                  <a:cubicBezTo>
                    <a:pt x="6172029" y="1134158"/>
                    <a:pt x="6479369" y="900478"/>
                    <a:pt x="6674949" y="936038"/>
                  </a:cubicBezTo>
                  <a:cubicBezTo>
                    <a:pt x="6870529" y="971598"/>
                    <a:pt x="6865449" y="1266238"/>
                    <a:pt x="7101669" y="1317038"/>
                  </a:cubicBezTo>
                  <a:cubicBezTo>
                    <a:pt x="7337889" y="1367838"/>
                    <a:pt x="7871289" y="1243378"/>
                    <a:pt x="8092269" y="1240838"/>
                  </a:cubicBezTo>
                  <a:cubicBezTo>
                    <a:pt x="8313249" y="1238298"/>
                    <a:pt x="8320869" y="1291638"/>
                    <a:pt x="8427549" y="1301798"/>
                  </a:cubicBezTo>
                  <a:cubicBezTo>
                    <a:pt x="8534229" y="1311958"/>
                    <a:pt x="8856809" y="1393238"/>
                    <a:pt x="8732349" y="1301798"/>
                  </a:cubicBezTo>
                  <a:cubicBezTo>
                    <a:pt x="8607889" y="1210358"/>
                    <a:pt x="8252289" y="936038"/>
                    <a:pt x="7680789" y="753158"/>
                  </a:cubicBezTo>
                  <a:cubicBezTo>
                    <a:pt x="7109289" y="570278"/>
                    <a:pt x="6111069" y="323898"/>
                    <a:pt x="5303349" y="204518"/>
                  </a:cubicBezTo>
                  <a:cubicBezTo>
                    <a:pt x="4495629" y="85138"/>
                    <a:pt x="3530429" y="69898"/>
                    <a:pt x="2834469" y="36878"/>
                  </a:cubicBezTo>
                  <a:cubicBezTo>
                    <a:pt x="2138509" y="3858"/>
                    <a:pt x="1577169" y="-8842"/>
                    <a:pt x="1127589" y="6398"/>
                  </a:cubicBezTo>
                  <a:cubicBezTo>
                    <a:pt x="678009" y="21638"/>
                    <a:pt x="314789" y="100378"/>
                    <a:pt x="136989" y="128318"/>
                  </a:cubicBezTo>
                  <a:cubicBezTo>
                    <a:pt x="-40811" y="156258"/>
                    <a:pt x="-28111" y="110538"/>
                    <a:pt x="76029" y="158798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09F99DC-9A7A-49C6-8E5D-3A85415F3B56}"/>
                </a:ext>
              </a:extLst>
            </p:cNvPr>
            <p:cNvSpPr/>
            <p:nvPr/>
          </p:nvSpPr>
          <p:spPr>
            <a:xfrm>
              <a:off x="2964018" y="3977958"/>
              <a:ext cx="13091159" cy="2880042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988341 w 7101192"/>
                <a:gd name="connsiteY0" fmla="*/ 0 h 1531412"/>
                <a:gd name="connsiteX1" fmla="*/ 7101192 w 7101192"/>
                <a:gd name="connsiteY1" fmla="*/ 1531412 h 1531412"/>
                <a:gd name="connsiteX2" fmla="*/ 0 w 7101192"/>
                <a:gd name="connsiteY2" fmla="*/ 1531412 h 1531412"/>
                <a:gd name="connsiteX3" fmla="*/ 3988341 w 7101192"/>
                <a:gd name="connsiteY3" fmla="*/ 0 h 1531412"/>
                <a:gd name="connsiteX0" fmla="*/ 3988341 w 7101192"/>
                <a:gd name="connsiteY0" fmla="*/ 0 h 1724854"/>
                <a:gd name="connsiteX1" fmla="*/ 7101192 w 7101192"/>
                <a:gd name="connsiteY1" fmla="*/ 1531412 h 1724854"/>
                <a:gd name="connsiteX2" fmla="*/ 71337 w 7101192"/>
                <a:gd name="connsiteY2" fmla="*/ 1724854 h 1724854"/>
                <a:gd name="connsiteX3" fmla="*/ 0 w 7101192"/>
                <a:gd name="connsiteY3" fmla="*/ 1531412 h 1724854"/>
                <a:gd name="connsiteX4" fmla="*/ 3988341 w 7101192"/>
                <a:gd name="connsiteY4" fmla="*/ 0 h 1724854"/>
                <a:gd name="connsiteX0" fmla="*/ 3988341 w 7247107"/>
                <a:gd name="connsiteY0" fmla="*/ 543 h 1725397"/>
                <a:gd name="connsiteX1" fmla="*/ 7247107 w 7247107"/>
                <a:gd name="connsiteY1" fmla="*/ 1660916 h 1725397"/>
                <a:gd name="connsiteX2" fmla="*/ 71337 w 7247107"/>
                <a:gd name="connsiteY2" fmla="*/ 1725397 h 1725397"/>
                <a:gd name="connsiteX3" fmla="*/ 0 w 7247107"/>
                <a:gd name="connsiteY3" fmla="*/ 1531955 h 1725397"/>
                <a:gd name="connsiteX4" fmla="*/ 3988341 w 7247107"/>
                <a:gd name="connsiteY4" fmla="*/ 543 h 172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47107" h="1725397">
                  <a:moveTo>
                    <a:pt x="3988341" y="543"/>
                  </a:moveTo>
                  <a:cubicBezTo>
                    <a:pt x="5196192" y="22036"/>
                    <a:pt x="7247107" y="726112"/>
                    <a:pt x="7247107" y="1660916"/>
                  </a:cubicBezTo>
                  <a:lnTo>
                    <a:pt x="71337" y="1725397"/>
                  </a:lnTo>
                  <a:lnTo>
                    <a:pt x="0" y="1531955"/>
                  </a:lnTo>
                  <a:cubicBezTo>
                    <a:pt x="0" y="597151"/>
                    <a:pt x="2780490" y="-20950"/>
                    <a:pt x="3988341" y="543"/>
                  </a:cubicBezTo>
                  <a:close/>
                </a:path>
              </a:pathLst>
            </a:custGeom>
            <a:solidFill>
              <a:srgbClr val="9AE066"/>
            </a:solidFill>
            <a:ln w="7620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40AABC3-3851-461D-9103-BFA5632C5F45}"/>
                </a:ext>
              </a:extLst>
            </p:cNvPr>
            <p:cNvSpPr/>
            <p:nvPr/>
          </p:nvSpPr>
          <p:spPr>
            <a:xfrm>
              <a:off x="-3512637" y="4325226"/>
              <a:ext cx="10103796" cy="2532774"/>
            </a:xfrm>
            <a:custGeom>
              <a:avLst/>
              <a:gdLst>
                <a:gd name="connsiteX0" fmla="*/ 3550596 w 7101192"/>
                <a:gd name="connsiteY0" fmla="*/ 0 h 1692613"/>
                <a:gd name="connsiteX1" fmla="*/ 7101192 w 7101192"/>
                <a:gd name="connsiteY1" fmla="*/ 1692613 h 1692613"/>
                <a:gd name="connsiteX2" fmla="*/ 0 w 7101192"/>
                <a:gd name="connsiteY2" fmla="*/ 1692613 h 1692613"/>
                <a:gd name="connsiteX3" fmla="*/ 3550596 w 7101192"/>
                <a:gd name="connsiteY3" fmla="*/ 0 h 1692613"/>
                <a:gd name="connsiteX0" fmla="*/ 3258767 w 7101192"/>
                <a:gd name="connsiteY0" fmla="*/ 0 h 1636193"/>
                <a:gd name="connsiteX1" fmla="*/ 7101192 w 7101192"/>
                <a:gd name="connsiteY1" fmla="*/ 1636193 h 1636193"/>
                <a:gd name="connsiteX2" fmla="*/ 0 w 7101192"/>
                <a:gd name="connsiteY2" fmla="*/ 1636193 h 1636193"/>
                <a:gd name="connsiteX3" fmla="*/ 3258767 w 7101192"/>
                <a:gd name="connsiteY3" fmla="*/ 0 h 16361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0 h 1555593"/>
                <a:gd name="connsiteX1" fmla="*/ 7101192 w 7101192"/>
                <a:gd name="connsiteY1" fmla="*/ 1555593 h 1555593"/>
                <a:gd name="connsiteX2" fmla="*/ 0 w 7101192"/>
                <a:gd name="connsiteY2" fmla="*/ 1555593 h 1555593"/>
                <a:gd name="connsiteX3" fmla="*/ 2996120 w 7101192"/>
                <a:gd name="connsiteY3" fmla="*/ 0 h 1555593"/>
                <a:gd name="connsiteX0" fmla="*/ 2996120 w 7101192"/>
                <a:gd name="connsiteY0" fmla="*/ 54935 h 1610528"/>
                <a:gd name="connsiteX1" fmla="*/ 7101192 w 7101192"/>
                <a:gd name="connsiteY1" fmla="*/ 1610528 h 1610528"/>
                <a:gd name="connsiteX2" fmla="*/ 0 w 7101192"/>
                <a:gd name="connsiteY2" fmla="*/ 1610528 h 1610528"/>
                <a:gd name="connsiteX3" fmla="*/ 2996120 w 7101192"/>
                <a:gd name="connsiteY3" fmla="*/ 54935 h 1610528"/>
                <a:gd name="connsiteX0" fmla="*/ 2996120 w 7101192"/>
                <a:gd name="connsiteY0" fmla="*/ 70249 h 1625842"/>
                <a:gd name="connsiteX1" fmla="*/ 7101192 w 7101192"/>
                <a:gd name="connsiteY1" fmla="*/ 1625842 h 1625842"/>
                <a:gd name="connsiteX2" fmla="*/ 0 w 7101192"/>
                <a:gd name="connsiteY2" fmla="*/ 1625842 h 1625842"/>
                <a:gd name="connsiteX3" fmla="*/ 2996120 w 7101192"/>
                <a:gd name="connsiteY3" fmla="*/ 70249 h 1625842"/>
                <a:gd name="connsiteX0" fmla="*/ 2996120 w 7101192"/>
                <a:gd name="connsiteY0" fmla="*/ 30810 h 1586403"/>
                <a:gd name="connsiteX1" fmla="*/ 7101192 w 7101192"/>
                <a:gd name="connsiteY1" fmla="*/ 1586403 h 1586403"/>
                <a:gd name="connsiteX2" fmla="*/ 0 w 7101192"/>
                <a:gd name="connsiteY2" fmla="*/ 1586403 h 1586403"/>
                <a:gd name="connsiteX3" fmla="*/ 2996120 w 7101192"/>
                <a:gd name="connsiteY3" fmla="*/ 30810 h 1586403"/>
                <a:gd name="connsiteX0" fmla="*/ 2928163 w 7101192"/>
                <a:gd name="connsiteY0" fmla="*/ 31981 h 1549692"/>
                <a:gd name="connsiteX1" fmla="*/ 7101192 w 7101192"/>
                <a:gd name="connsiteY1" fmla="*/ 1549692 h 1549692"/>
                <a:gd name="connsiteX2" fmla="*/ 0 w 7101192"/>
                <a:gd name="connsiteY2" fmla="*/ 1549692 h 1549692"/>
                <a:gd name="connsiteX3" fmla="*/ 2928163 w 7101192"/>
                <a:gd name="connsiteY3" fmla="*/ 31981 h 1549692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2928163 w 7508930"/>
                <a:gd name="connsiteY0" fmla="*/ 23 h 1542989"/>
                <a:gd name="connsiteX1" fmla="*/ 7508930 w 7508930"/>
                <a:gd name="connsiteY1" fmla="*/ 1542989 h 1542989"/>
                <a:gd name="connsiteX2" fmla="*/ 0 w 7508930"/>
                <a:gd name="connsiteY2" fmla="*/ 1517734 h 1542989"/>
                <a:gd name="connsiteX3" fmla="*/ 2928163 w 7508930"/>
                <a:gd name="connsiteY3" fmla="*/ 23 h 1542989"/>
                <a:gd name="connsiteX0" fmla="*/ 3018771 w 7508930"/>
                <a:gd name="connsiteY0" fmla="*/ 11 h 2098584"/>
                <a:gd name="connsiteX1" fmla="*/ 7508930 w 7508930"/>
                <a:gd name="connsiteY1" fmla="*/ 2098584 h 2098584"/>
                <a:gd name="connsiteX2" fmla="*/ 0 w 7508930"/>
                <a:gd name="connsiteY2" fmla="*/ 2073329 h 2098584"/>
                <a:gd name="connsiteX3" fmla="*/ 3018771 w 7508930"/>
                <a:gd name="connsiteY3" fmla="*/ 11 h 2098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8930" h="2098584">
                  <a:moveTo>
                    <a:pt x="3018771" y="11"/>
                  </a:moveTo>
                  <a:cubicBezTo>
                    <a:pt x="4270259" y="4220"/>
                    <a:pt x="7033236" y="1492093"/>
                    <a:pt x="7508930" y="2098584"/>
                  </a:cubicBezTo>
                  <a:lnTo>
                    <a:pt x="0" y="2073329"/>
                  </a:lnTo>
                  <a:cubicBezTo>
                    <a:pt x="0" y="1138525"/>
                    <a:pt x="1767283" y="-4198"/>
                    <a:pt x="3018771" y="11"/>
                  </a:cubicBezTo>
                  <a:close/>
                </a:path>
              </a:pathLst>
            </a:custGeom>
            <a:solidFill>
              <a:srgbClr val="9AE066"/>
            </a:solidFill>
            <a:ln w="57150">
              <a:solidFill>
                <a:srgbClr val="8FD5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FBD7E10-E261-4EA7-BC1F-FD24C2881070}"/>
                </a:ext>
              </a:extLst>
            </p:cNvPr>
            <p:cNvSpPr/>
            <p:nvPr/>
          </p:nvSpPr>
          <p:spPr>
            <a:xfrm>
              <a:off x="-27916" y="4366676"/>
              <a:ext cx="6520148" cy="2525970"/>
            </a:xfrm>
            <a:custGeom>
              <a:avLst/>
              <a:gdLst>
                <a:gd name="connsiteX0" fmla="*/ 114607 w 6587737"/>
                <a:gd name="connsiteY0" fmla="*/ 555 h 2510639"/>
                <a:gd name="connsiteX1" fmla="*/ 541327 w 6587737"/>
                <a:gd name="connsiteY1" fmla="*/ 396795 h 2510639"/>
                <a:gd name="connsiteX2" fmla="*/ 1044247 w 6587737"/>
                <a:gd name="connsiteY2" fmla="*/ 655875 h 2510639"/>
                <a:gd name="connsiteX3" fmla="*/ 1470967 w 6587737"/>
                <a:gd name="connsiteY3" fmla="*/ 991155 h 2510639"/>
                <a:gd name="connsiteX4" fmla="*/ 2309167 w 6587737"/>
                <a:gd name="connsiteY4" fmla="*/ 1250235 h 2510639"/>
                <a:gd name="connsiteX5" fmla="*/ 3071167 w 6587737"/>
                <a:gd name="connsiteY5" fmla="*/ 1509315 h 2510639"/>
                <a:gd name="connsiteX6" fmla="*/ 3391207 w 6587737"/>
                <a:gd name="connsiteY6" fmla="*/ 1905555 h 2510639"/>
                <a:gd name="connsiteX7" fmla="*/ 4336087 w 6587737"/>
                <a:gd name="connsiteY7" fmla="*/ 2073195 h 2510639"/>
                <a:gd name="connsiteX8" fmla="*/ 5159047 w 6587737"/>
                <a:gd name="connsiteY8" fmla="*/ 2256075 h 2510639"/>
                <a:gd name="connsiteX9" fmla="*/ 6576367 w 6587737"/>
                <a:gd name="connsiteY9" fmla="*/ 2499915 h 2510639"/>
                <a:gd name="connsiteX10" fmla="*/ 5768647 w 6587737"/>
                <a:gd name="connsiteY10" fmla="*/ 1875075 h 2510639"/>
                <a:gd name="connsiteX11" fmla="*/ 4747567 w 6587737"/>
                <a:gd name="connsiteY11" fmla="*/ 1356915 h 2510639"/>
                <a:gd name="connsiteX12" fmla="*/ 2781607 w 6587737"/>
                <a:gd name="connsiteY12" fmla="*/ 488235 h 2510639"/>
                <a:gd name="connsiteX13" fmla="*/ 114607 w 6587737"/>
                <a:gd name="connsiteY13" fmla="*/ 555 h 2510639"/>
                <a:gd name="connsiteX0" fmla="*/ 46995 w 6520125"/>
                <a:gd name="connsiteY0" fmla="*/ 16493 h 2526577"/>
                <a:gd name="connsiteX1" fmla="*/ 473715 w 6520125"/>
                <a:gd name="connsiteY1" fmla="*/ 412733 h 2526577"/>
                <a:gd name="connsiteX2" fmla="*/ 976635 w 6520125"/>
                <a:gd name="connsiteY2" fmla="*/ 671813 h 2526577"/>
                <a:gd name="connsiteX3" fmla="*/ 1403355 w 6520125"/>
                <a:gd name="connsiteY3" fmla="*/ 1007093 h 2526577"/>
                <a:gd name="connsiteX4" fmla="*/ 2241555 w 6520125"/>
                <a:gd name="connsiteY4" fmla="*/ 1266173 h 2526577"/>
                <a:gd name="connsiteX5" fmla="*/ 3003555 w 6520125"/>
                <a:gd name="connsiteY5" fmla="*/ 1525253 h 2526577"/>
                <a:gd name="connsiteX6" fmla="*/ 3323595 w 6520125"/>
                <a:gd name="connsiteY6" fmla="*/ 1921493 h 2526577"/>
                <a:gd name="connsiteX7" fmla="*/ 4268475 w 6520125"/>
                <a:gd name="connsiteY7" fmla="*/ 2089133 h 2526577"/>
                <a:gd name="connsiteX8" fmla="*/ 5091435 w 6520125"/>
                <a:gd name="connsiteY8" fmla="*/ 2272013 h 2526577"/>
                <a:gd name="connsiteX9" fmla="*/ 6508755 w 6520125"/>
                <a:gd name="connsiteY9" fmla="*/ 2515853 h 2526577"/>
                <a:gd name="connsiteX10" fmla="*/ 5701035 w 6520125"/>
                <a:gd name="connsiteY10" fmla="*/ 1891013 h 2526577"/>
                <a:gd name="connsiteX11" fmla="*/ 4679955 w 6520125"/>
                <a:gd name="connsiteY11" fmla="*/ 1372853 h 2526577"/>
                <a:gd name="connsiteX12" fmla="*/ 1645984 w 6520125"/>
                <a:gd name="connsiteY12" fmla="*/ 206416 h 2526577"/>
                <a:gd name="connsiteX13" fmla="*/ 46995 w 6520125"/>
                <a:gd name="connsiteY13" fmla="*/ 16493 h 2526577"/>
                <a:gd name="connsiteX0" fmla="*/ 46995 w 6520147"/>
                <a:gd name="connsiteY0" fmla="*/ 15886 h 2525970"/>
                <a:gd name="connsiteX1" fmla="*/ 473715 w 6520147"/>
                <a:gd name="connsiteY1" fmla="*/ 412126 h 2525970"/>
                <a:gd name="connsiteX2" fmla="*/ 976635 w 6520147"/>
                <a:gd name="connsiteY2" fmla="*/ 671206 h 2525970"/>
                <a:gd name="connsiteX3" fmla="*/ 1403355 w 6520147"/>
                <a:gd name="connsiteY3" fmla="*/ 1006486 h 2525970"/>
                <a:gd name="connsiteX4" fmla="*/ 2241555 w 6520147"/>
                <a:gd name="connsiteY4" fmla="*/ 1265566 h 2525970"/>
                <a:gd name="connsiteX5" fmla="*/ 3003555 w 6520147"/>
                <a:gd name="connsiteY5" fmla="*/ 1524646 h 2525970"/>
                <a:gd name="connsiteX6" fmla="*/ 3323595 w 6520147"/>
                <a:gd name="connsiteY6" fmla="*/ 1920886 h 2525970"/>
                <a:gd name="connsiteX7" fmla="*/ 4268475 w 6520147"/>
                <a:gd name="connsiteY7" fmla="*/ 2088526 h 2525970"/>
                <a:gd name="connsiteX8" fmla="*/ 5091435 w 6520147"/>
                <a:gd name="connsiteY8" fmla="*/ 2271406 h 2525970"/>
                <a:gd name="connsiteX9" fmla="*/ 6508755 w 6520147"/>
                <a:gd name="connsiteY9" fmla="*/ 2515246 h 2525970"/>
                <a:gd name="connsiteX10" fmla="*/ 5701035 w 6520147"/>
                <a:gd name="connsiteY10" fmla="*/ 1890406 h 2525970"/>
                <a:gd name="connsiteX11" fmla="*/ 4671546 w 6520147"/>
                <a:gd name="connsiteY11" fmla="*/ 1335026 h 2525970"/>
                <a:gd name="connsiteX12" fmla="*/ 1645984 w 6520147"/>
                <a:gd name="connsiteY12" fmla="*/ 205809 h 2525970"/>
                <a:gd name="connsiteX13" fmla="*/ 46995 w 6520147"/>
                <a:gd name="connsiteY13" fmla="*/ 15886 h 2525970"/>
                <a:gd name="connsiteX0" fmla="*/ 46995 w 6520148"/>
                <a:gd name="connsiteY0" fmla="*/ 15886 h 2525970"/>
                <a:gd name="connsiteX1" fmla="*/ 473715 w 6520148"/>
                <a:gd name="connsiteY1" fmla="*/ 412126 h 2525970"/>
                <a:gd name="connsiteX2" fmla="*/ 976635 w 6520148"/>
                <a:gd name="connsiteY2" fmla="*/ 671206 h 2525970"/>
                <a:gd name="connsiteX3" fmla="*/ 1403355 w 6520148"/>
                <a:gd name="connsiteY3" fmla="*/ 1006486 h 2525970"/>
                <a:gd name="connsiteX4" fmla="*/ 2241555 w 6520148"/>
                <a:gd name="connsiteY4" fmla="*/ 1265566 h 2525970"/>
                <a:gd name="connsiteX5" fmla="*/ 3003555 w 6520148"/>
                <a:gd name="connsiteY5" fmla="*/ 1524646 h 2525970"/>
                <a:gd name="connsiteX6" fmla="*/ 3323595 w 6520148"/>
                <a:gd name="connsiteY6" fmla="*/ 1920886 h 2525970"/>
                <a:gd name="connsiteX7" fmla="*/ 4268475 w 6520148"/>
                <a:gd name="connsiteY7" fmla="*/ 2088526 h 2525970"/>
                <a:gd name="connsiteX8" fmla="*/ 5091435 w 6520148"/>
                <a:gd name="connsiteY8" fmla="*/ 2271406 h 2525970"/>
                <a:gd name="connsiteX9" fmla="*/ 6508755 w 6520148"/>
                <a:gd name="connsiteY9" fmla="*/ 2515246 h 2525970"/>
                <a:gd name="connsiteX10" fmla="*/ 5701035 w 6520148"/>
                <a:gd name="connsiteY10" fmla="*/ 1890406 h 2525970"/>
                <a:gd name="connsiteX11" fmla="*/ 4671546 w 6520148"/>
                <a:gd name="connsiteY11" fmla="*/ 1335026 h 2525970"/>
                <a:gd name="connsiteX12" fmla="*/ 1645984 w 6520148"/>
                <a:gd name="connsiteY12" fmla="*/ 205809 h 2525970"/>
                <a:gd name="connsiteX13" fmla="*/ 46995 w 6520148"/>
                <a:gd name="connsiteY13" fmla="*/ 15886 h 252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20148" h="2525970">
                  <a:moveTo>
                    <a:pt x="46995" y="15886"/>
                  </a:moveTo>
                  <a:cubicBezTo>
                    <a:pt x="-148383" y="50272"/>
                    <a:pt x="318775" y="302906"/>
                    <a:pt x="473715" y="412126"/>
                  </a:cubicBezTo>
                  <a:cubicBezTo>
                    <a:pt x="628655" y="521346"/>
                    <a:pt x="821695" y="572146"/>
                    <a:pt x="976635" y="671206"/>
                  </a:cubicBezTo>
                  <a:cubicBezTo>
                    <a:pt x="1131575" y="770266"/>
                    <a:pt x="1192535" y="907426"/>
                    <a:pt x="1403355" y="1006486"/>
                  </a:cubicBezTo>
                  <a:cubicBezTo>
                    <a:pt x="1614175" y="1105546"/>
                    <a:pt x="2241555" y="1265566"/>
                    <a:pt x="2241555" y="1265566"/>
                  </a:cubicBezTo>
                  <a:cubicBezTo>
                    <a:pt x="2508255" y="1351926"/>
                    <a:pt x="2823215" y="1415426"/>
                    <a:pt x="3003555" y="1524646"/>
                  </a:cubicBezTo>
                  <a:cubicBezTo>
                    <a:pt x="3183895" y="1633866"/>
                    <a:pt x="3112775" y="1826906"/>
                    <a:pt x="3323595" y="1920886"/>
                  </a:cubicBezTo>
                  <a:cubicBezTo>
                    <a:pt x="3534415" y="2014866"/>
                    <a:pt x="3973835" y="2030106"/>
                    <a:pt x="4268475" y="2088526"/>
                  </a:cubicBezTo>
                  <a:cubicBezTo>
                    <a:pt x="4563115" y="2146946"/>
                    <a:pt x="4718055" y="2200286"/>
                    <a:pt x="5091435" y="2271406"/>
                  </a:cubicBezTo>
                  <a:cubicBezTo>
                    <a:pt x="5464815" y="2342526"/>
                    <a:pt x="6407155" y="2578746"/>
                    <a:pt x="6508755" y="2515246"/>
                  </a:cubicBezTo>
                  <a:cubicBezTo>
                    <a:pt x="6610355" y="2451746"/>
                    <a:pt x="6007236" y="2087109"/>
                    <a:pt x="5701035" y="1890406"/>
                  </a:cubicBezTo>
                  <a:cubicBezTo>
                    <a:pt x="5394834" y="1693703"/>
                    <a:pt x="5169386" y="1566166"/>
                    <a:pt x="4671546" y="1335026"/>
                  </a:cubicBezTo>
                  <a:cubicBezTo>
                    <a:pt x="4173706" y="1010836"/>
                    <a:pt x="2416742" y="425666"/>
                    <a:pt x="1645984" y="205809"/>
                  </a:cubicBezTo>
                  <a:cubicBezTo>
                    <a:pt x="875226" y="-14048"/>
                    <a:pt x="242373" y="-18500"/>
                    <a:pt x="46995" y="15886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344093D-E091-41FC-AC26-DAABC557B259}"/>
                </a:ext>
              </a:extLst>
            </p:cNvPr>
            <p:cNvSpPr/>
            <p:nvPr/>
          </p:nvSpPr>
          <p:spPr>
            <a:xfrm>
              <a:off x="4209061" y="3987121"/>
              <a:ext cx="10282689" cy="1890349"/>
            </a:xfrm>
            <a:custGeom>
              <a:avLst/>
              <a:gdLst>
                <a:gd name="connsiteX0" fmla="*/ 891002 w 10291825"/>
                <a:gd name="connsiteY0" fmla="*/ 1817511 h 1892129"/>
                <a:gd name="connsiteX1" fmla="*/ 1805402 w 10291825"/>
                <a:gd name="connsiteY1" fmla="*/ 1634631 h 1892129"/>
                <a:gd name="connsiteX2" fmla="*/ 1805402 w 10291825"/>
                <a:gd name="connsiteY2" fmla="*/ 1634631 h 1892129"/>
                <a:gd name="connsiteX3" fmla="*/ 2536922 w 10291825"/>
                <a:gd name="connsiteY3" fmla="*/ 1497471 h 1892129"/>
                <a:gd name="connsiteX4" fmla="*/ 3603722 w 10291825"/>
                <a:gd name="connsiteY4" fmla="*/ 1863231 h 1892129"/>
                <a:gd name="connsiteX5" fmla="*/ 4670522 w 10291825"/>
                <a:gd name="connsiteY5" fmla="*/ 1375551 h 1892129"/>
                <a:gd name="connsiteX6" fmla="*/ 5874482 w 10291825"/>
                <a:gd name="connsiteY6" fmla="*/ 1299351 h 1892129"/>
                <a:gd name="connsiteX7" fmla="*/ 6666962 w 10291825"/>
                <a:gd name="connsiteY7" fmla="*/ 933591 h 1892129"/>
                <a:gd name="connsiteX8" fmla="*/ 7428962 w 10291825"/>
                <a:gd name="connsiteY8" fmla="*/ 1177431 h 1892129"/>
                <a:gd name="connsiteX9" fmla="*/ 8130002 w 10291825"/>
                <a:gd name="connsiteY9" fmla="*/ 1009791 h 1892129"/>
                <a:gd name="connsiteX10" fmla="*/ 8785322 w 10291825"/>
                <a:gd name="connsiteY10" fmla="*/ 1131711 h 1892129"/>
                <a:gd name="connsiteX11" fmla="*/ 9410162 w 10291825"/>
                <a:gd name="connsiteY11" fmla="*/ 1482231 h 1892129"/>
                <a:gd name="connsiteX12" fmla="*/ 10065482 w 10291825"/>
                <a:gd name="connsiteY12" fmla="*/ 1238391 h 1892129"/>
                <a:gd name="connsiteX13" fmla="*/ 10156922 w 10291825"/>
                <a:gd name="connsiteY13" fmla="*/ 964071 h 1892129"/>
                <a:gd name="connsiteX14" fmla="*/ 8297642 w 10291825"/>
                <a:gd name="connsiteY14" fmla="*/ 339231 h 1892129"/>
                <a:gd name="connsiteX15" fmla="*/ 6209762 w 10291825"/>
                <a:gd name="connsiteY15" fmla="*/ 3951 h 1892129"/>
                <a:gd name="connsiteX16" fmla="*/ 4198082 w 10291825"/>
                <a:gd name="connsiteY16" fmla="*/ 171591 h 1892129"/>
                <a:gd name="connsiteX17" fmla="*/ 2719802 w 10291825"/>
                <a:gd name="connsiteY17" fmla="*/ 415431 h 1892129"/>
                <a:gd name="connsiteX18" fmla="*/ 494762 w 10291825"/>
                <a:gd name="connsiteY18" fmla="*/ 1101231 h 1892129"/>
                <a:gd name="connsiteX19" fmla="*/ 22322 w 10291825"/>
                <a:gd name="connsiteY19" fmla="*/ 1406031 h 1892129"/>
                <a:gd name="connsiteX20" fmla="*/ 936722 w 10291825"/>
                <a:gd name="connsiteY20" fmla="*/ 1847991 h 1892129"/>
                <a:gd name="connsiteX21" fmla="*/ 891002 w 10291825"/>
                <a:gd name="connsiteY21" fmla="*/ 1817511 h 1892129"/>
                <a:gd name="connsiteX0" fmla="*/ 868086 w 10268909"/>
                <a:gd name="connsiteY0" fmla="*/ 1817511 h 1890186"/>
                <a:gd name="connsiteX1" fmla="*/ 1782486 w 10268909"/>
                <a:gd name="connsiteY1" fmla="*/ 1634631 h 1890186"/>
                <a:gd name="connsiteX2" fmla="*/ 1782486 w 10268909"/>
                <a:gd name="connsiteY2" fmla="*/ 1634631 h 1890186"/>
                <a:gd name="connsiteX3" fmla="*/ 2514006 w 10268909"/>
                <a:gd name="connsiteY3" fmla="*/ 1497471 h 1890186"/>
                <a:gd name="connsiteX4" fmla="*/ 3580806 w 10268909"/>
                <a:gd name="connsiteY4" fmla="*/ 1863231 h 1890186"/>
                <a:gd name="connsiteX5" fmla="*/ 4647606 w 10268909"/>
                <a:gd name="connsiteY5" fmla="*/ 1375551 h 1890186"/>
                <a:gd name="connsiteX6" fmla="*/ 5851566 w 10268909"/>
                <a:gd name="connsiteY6" fmla="*/ 1299351 h 1890186"/>
                <a:gd name="connsiteX7" fmla="*/ 6644046 w 10268909"/>
                <a:gd name="connsiteY7" fmla="*/ 933591 h 1890186"/>
                <a:gd name="connsiteX8" fmla="*/ 7406046 w 10268909"/>
                <a:gd name="connsiteY8" fmla="*/ 1177431 h 1890186"/>
                <a:gd name="connsiteX9" fmla="*/ 8107086 w 10268909"/>
                <a:gd name="connsiteY9" fmla="*/ 1009791 h 1890186"/>
                <a:gd name="connsiteX10" fmla="*/ 8762406 w 10268909"/>
                <a:gd name="connsiteY10" fmla="*/ 1131711 h 1890186"/>
                <a:gd name="connsiteX11" fmla="*/ 9387246 w 10268909"/>
                <a:gd name="connsiteY11" fmla="*/ 1482231 h 1890186"/>
                <a:gd name="connsiteX12" fmla="*/ 10042566 w 10268909"/>
                <a:gd name="connsiteY12" fmla="*/ 1238391 h 1890186"/>
                <a:gd name="connsiteX13" fmla="*/ 10134006 w 10268909"/>
                <a:gd name="connsiteY13" fmla="*/ 964071 h 1890186"/>
                <a:gd name="connsiteX14" fmla="*/ 8274726 w 10268909"/>
                <a:gd name="connsiteY14" fmla="*/ 339231 h 1890186"/>
                <a:gd name="connsiteX15" fmla="*/ 6186846 w 10268909"/>
                <a:gd name="connsiteY15" fmla="*/ 3951 h 1890186"/>
                <a:gd name="connsiteX16" fmla="*/ 4175166 w 10268909"/>
                <a:gd name="connsiteY16" fmla="*/ 171591 h 1890186"/>
                <a:gd name="connsiteX17" fmla="*/ 2696886 w 10268909"/>
                <a:gd name="connsiteY17" fmla="*/ 415431 h 1890186"/>
                <a:gd name="connsiteX18" fmla="*/ 471846 w 10268909"/>
                <a:gd name="connsiteY18" fmla="*/ 1101231 h 1890186"/>
                <a:gd name="connsiteX19" fmla="*/ 24635 w 10268909"/>
                <a:gd name="connsiteY19" fmla="*/ 1387421 h 1890186"/>
                <a:gd name="connsiteX20" fmla="*/ 913806 w 10268909"/>
                <a:gd name="connsiteY20" fmla="*/ 1847991 h 1890186"/>
                <a:gd name="connsiteX21" fmla="*/ 868086 w 10268909"/>
                <a:gd name="connsiteY21" fmla="*/ 1817511 h 1890186"/>
                <a:gd name="connsiteX0" fmla="*/ 878242 w 10279065"/>
                <a:gd name="connsiteY0" fmla="*/ 1817511 h 1890186"/>
                <a:gd name="connsiteX1" fmla="*/ 1792642 w 10279065"/>
                <a:gd name="connsiteY1" fmla="*/ 1634631 h 1890186"/>
                <a:gd name="connsiteX2" fmla="*/ 1792642 w 10279065"/>
                <a:gd name="connsiteY2" fmla="*/ 1634631 h 1890186"/>
                <a:gd name="connsiteX3" fmla="*/ 2524162 w 10279065"/>
                <a:gd name="connsiteY3" fmla="*/ 1497471 h 1890186"/>
                <a:gd name="connsiteX4" fmla="*/ 3590962 w 10279065"/>
                <a:gd name="connsiteY4" fmla="*/ 1863231 h 1890186"/>
                <a:gd name="connsiteX5" fmla="*/ 4657762 w 10279065"/>
                <a:gd name="connsiteY5" fmla="*/ 1375551 h 1890186"/>
                <a:gd name="connsiteX6" fmla="*/ 5861722 w 10279065"/>
                <a:gd name="connsiteY6" fmla="*/ 1299351 h 1890186"/>
                <a:gd name="connsiteX7" fmla="*/ 6654202 w 10279065"/>
                <a:gd name="connsiteY7" fmla="*/ 933591 h 1890186"/>
                <a:gd name="connsiteX8" fmla="*/ 7416202 w 10279065"/>
                <a:gd name="connsiteY8" fmla="*/ 1177431 h 1890186"/>
                <a:gd name="connsiteX9" fmla="*/ 8117242 w 10279065"/>
                <a:gd name="connsiteY9" fmla="*/ 1009791 h 1890186"/>
                <a:gd name="connsiteX10" fmla="*/ 8772562 w 10279065"/>
                <a:gd name="connsiteY10" fmla="*/ 1131711 h 1890186"/>
                <a:gd name="connsiteX11" fmla="*/ 9397402 w 10279065"/>
                <a:gd name="connsiteY11" fmla="*/ 1482231 h 1890186"/>
                <a:gd name="connsiteX12" fmla="*/ 10052722 w 10279065"/>
                <a:gd name="connsiteY12" fmla="*/ 1238391 h 1890186"/>
                <a:gd name="connsiteX13" fmla="*/ 10144162 w 10279065"/>
                <a:gd name="connsiteY13" fmla="*/ 964071 h 1890186"/>
                <a:gd name="connsiteX14" fmla="*/ 8284882 w 10279065"/>
                <a:gd name="connsiteY14" fmla="*/ 339231 h 1890186"/>
                <a:gd name="connsiteX15" fmla="*/ 6197002 w 10279065"/>
                <a:gd name="connsiteY15" fmla="*/ 3951 h 1890186"/>
                <a:gd name="connsiteX16" fmla="*/ 4185322 w 10279065"/>
                <a:gd name="connsiteY16" fmla="*/ 171591 h 1890186"/>
                <a:gd name="connsiteX17" fmla="*/ 2707042 w 10279065"/>
                <a:gd name="connsiteY17" fmla="*/ 415431 h 1890186"/>
                <a:gd name="connsiteX18" fmla="*/ 482002 w 10279065"/>
                <a:gd name="connsiteY18" fmla="*/ 1101231 h 1890186"/>
                <a:gd name="connsiteX19" fmla="*/ 34791 w 10279065"/>
                <a:gd name="connsiteY19" fmla="*/ 1387421 h 1890186"/>
                <a:gd name="connsiteX20" fmla="*/ 923962 w 10279065"/>
                <a:gd name="connsiteY20" fmla="*/ 1847991 h 1890186"/>
                <a:gd name="connsiteX21" fmla="*/ 878242 w 10279065"/>
                <a:gd name="connsiteY21" fmla="*/ 1817511 h 1890186"/>
                <a:gd name="connsiteX0" fmla="*/ 878242 w 10279065"/>
                <a:gd name="connsiteY0" fmla="*/ 1817674 h 1890349"/>
                <a:gd name="connsiteX1" fmla="*/ 1792642 w 10279065"/>
                <a:gd name="connsiteY1" fmla="*/ 1634794 h 1890349"/>
                <a:gd name="connsiteX2" fmla="*/ 1792642 w 10279065"/>
                <a:gd name="connsiteY2" fmla="*/ 1634794 h 1890349"/>
                <a:gd name="connsiteX3" fmla="*/ 2524162 w 10279065"/>
                <a:gd name="connsiteY3" fmla="*/ 1497634 h 1890349"/>
                <a:gd name="connsiteX4" fmla="*/ 3590962 w 10279065"/>
                <a:gd name="connsiteY4" fmla="*/ 1863394 h 1890349"/>
                <a:gd name="connsiteX5" fmla="*/ 4657762 w 10279065"/>
                <a:gd name="connsiteY5" fmla="*/ 1375714 h 1890349"/>
                <a:gd name="connsiteX6" fmla="*/ 5861722 w 10279065"/>
                <a:gd name="connsiteY6" fmla="*/ 1299514 h 1890349"/>
                <a:gd name="connsiteX7" fmla="*/ 6654202 w 10279065"/>
                <a:gd name="connsiteY7" fmla="*/ 933754 h 1890349"/>
                <a:gd name="connsiteX8" fmla="*/ 7416202 w 10279065"/>
                <a:gd name="connsiteY8" fmla="*/ 1177594 h 1890349"/>
                <a:gd name="connsiteX9" fmla="*/ 8117242 w 10279065"/>
                <a:gd name="connsiteY9" fmla="*/ 1009954 h 1890349"/>
                <a:gd name="connsiteX10" fmla="*/ 8772562 w 10279065"/>
                <a:gd name="connsiteY10" fmla="*/ 1131874 h 1890349"/>
                <a:gd name="connsiteX11" fmla="*/ 9397402 w 10279065"/>
                <a:gd name="connsiteY11" fmla="*/ 1482394 h 1890349"/>
                <a:gd name="connsiteX12" fmla="*/ 10052722 w 10279065"/>
                <a:gd name="connsiteY12" fmla="*/ 1238554 h 1890349"/>
                <a:gd name="connsiteX13" fmla="*/ 10144162 w 10279065"/>
                <a:gd name="connsiteY13" fmla="*/ 964234 h 1890349"/>
                <a:gd name="connsiteX14" fmla="*/ 8284882 w 10279065"/>
                <a:gd name="connsiteY14" fmla="*/ 339394 h 1890349"/>
                <a:gd name="connsiteX15" fmla="*/ 6197002 w 10279065"/>
                <a:gd name="connsiteY15" fmla="*/ 4114 h 1890349"/>
                <a:gd name="connsiteX16" fmla="*/ 4185322 w 10279065"/>
                <a:gd name="connsiteY16" fmla="*/ 171754 h 1890349"/>
                <a:gd name="connsiteX17" fmla="*/ 2707042 w 10279065"/>
                <a:gd name="connsiteY17" fmla="*/ 452815 h 1890349"/>
                <a:gd name="connsiteX18" fmla="*/ 482002 w 10279065"/>
                <a:gd name="connsiteY18" fmla="*/ 1101394 h 1890349"/>
                <a:gd name="connsiteX19" fmla="*/ 34791 w 10279065"/>
                <a:gd name="connsiteY19" fmla="*/ 1387584 h 1890349"/>
                <a:gd name="connsiteX20" fmla="*/ 923962 w 10279065"/>
                <a:gd name="connsiteY20" fmla="*/ 1848154 h 1890349"/>
                <a:gd name="connsiteX21" fmla="*/ 878242 w 10279065"/>
                <a:gd name="connsiteY21" fmla="*/ 1817674 h 1890349"/>
                <a:gd name="connsiteX0" fmla="*/ 881866 w 10282689"/>
                <a:gd name="connsiteY0" fmla="*/ 1817674 h 1890349"/>
                <a:gd name="connsiteX1" fmla="*/ 1796266 w 10282689"/>
                <a:gd name="connsiteY1" fmla="*/ 1634794 h 1890349"/>
                <a:gd name="connsiteX2" fmla="*/ 1796266 w 10282689"/>
                <a:gd name="connsiteY2" fmla="*/ 1634794 h 1890349"/>
                <a:gd name="connsiteX3" fmla="*/ 2527786 w 10282689"/>
                <a:gd name="connsiteY3" fmla="*/ 1497634 h 1890349"/>
                <a:gd name="connsiteX4" fmla="*/ 3594586 w 10282689"/>
                <a:gd name="connsiteY4" fmla="*/ 1863394 h 1890349"/>
                <a:gd name="connsiteX5" fmla="*/ 4661386 w 10282689"/>
                <a:gd name="connsiteY5" fmla="*/ 1375714 h 1890349"/>
                <a:gd name="connsiteX6" fmla="*/ 5865346 w 10282689"/>
                <a:gd name="connsiteY6" fmla="*/ 1299514 h 1890349"/>
                <a:gd name="connsiteX7" fmla="*/ 6657826 w 10282689"/>
                <a:gd name="connsiteY7" fmla="*/ 933754 h 1890349"/>
                <a:gd name="connsiteX8" fmla="*/ 7419826 w 10282689"/>
                <a:gd name="connsiteY8" fmla="*/ 1177594 h 1890349"/>
                <a:gd name="connsiteX9" fmla="*/ 8120866 w 10282689"/>
                <a:gd name="connsiteY9" fmla="*/ 1009954 h 1890349"/>
                <a:gd name="connsiteX10" fmla="*/ 8776186 w 10282689"/>
                <a:gd name="connsiteY10" fmla="*/ 1131874 h 1890349"/>
                <a:gd name="connsiteX11" fmla="*/ 9401026 w 10282689"/>
                <a:gd name="connsiteY11" fmla="*/ 1482394 h 1890349"/>
                <a:gd name="connsiteX12" fmla="*/ 10056346 w 10282689"/>
                <a:gd name="connsiteY12" fmla="*/ 1238554 h 1890349"/>
                <a:gd name="connsiteX13" fmla="*/ 10147786 w 10282689"/>
                <a:gd name="connsiteY13" fmla="*/ 964234 h 1890349"/>
                <a:gd name="connsiteX14" fmla="*/ 8288506 w 10282689"/>
                <a:gd name="connsiteY14" fmla="*/ 339394 h 1890349"/>
                <a:gd name="connsiteX15" fmla="*/ 6200626 w 10282689"/>
                <a:gd name="connsiteY15" fmla="*/ 4114 h 1890349"/>
                <a:gd name="connsiteX16" fmla="*/ 4188946 w 10282689"/>
                <a:gd name="connsiteY16" fmla="*/ 171754 h 1890349"/>
                <a:gd name="connsiteX17" fmla="*/ 2710666 w 10282689"/>
                <a:gd name="connsiteY17" fmla="*/ 452815 h 1890349"/>
                <a:gd name="connsiteX18" fmla="*/ 460397 w 10282689"/>
                <a:gd name="connsiteY18" fmla="*/ 1120003 h 1890349"/>
                <a:gd name="connsiteX19" fmla="*/ 38415 w 10282689"/>
                <a:gd name="connsiteY19" fmla="*/ 1387584 h 1890349"/>
                <a:gd name="connsiteX20" fmla="*/ 927586 w 10282689"/>
                <a:gd name="connsiteY20" fmla="*/ 1848154 h 1890349"/>
                <a:gd name="connsiteX21" fmla="*/ 881866 w 10282689"/>
                <a:gd name="connsiteY21" fmla="*/ 1817674 h 1890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282689" h="1890349">
                  <a:moveTo>
                    <a:pt x="881866" y="1817674"/>
                  </a:moveTo>
                  <a:lnTo>
                    <a:pt x="1796266" y="1634794"/>
                  </a:lnTo>
                  <a:lnTo>
                    <a:pt x="1796266" y="1634794"/>
                  </a:lnTo>
                  <a:cubicBezTo>
                    <a:pt x="1918186" y="1611934"/>
                    <a:pt x="2228066" y="1459534"/>
                    <a:pt x="2527786" y="1497634"/>
                  </a:cubicBezTo>
                  <a:cubicBezTo>
                    <a:pt x="2827506" y="1535734"/>
                    <a:pt x="3238986" y="1883714"/>
                    <a:pt x="3594586" y="1863394"/>
                  </a:cubicBezTo>
                  <a:cubicBezTo>
                    <a:pt x="3950186" y="1843074"/>
                    <a:pt x="4282926" y="1469694"/>
                    <a:pt x="4661386" y="1375714"/>
                  </a:cubicBezTo>
                  <a:cubicBezTo>
                    <a:pt x="5039846" y="1281734"/>
                    <a:pt x="5532606" y="1373174"/>
                    <a:pt x="5865346" y="1299514"/>
                  </a:cubicBezTo>
                  <a:cubicBezTo>
                    <a:pt x="6198086" y="1225854"/>
                    <a:pt x="6398746" y="954074"/>
                    <a:pt x="6657826" y="933754"/>
                  </a:cubicBezTo>
                  <a:cubicBezTo>
                    <a:pt x="6916906" y="913434"/>
                    <a:pt x="7175986" y="1164894"/>
                    <a:pt x="7419826" y="1177594"/>
                  </a:cubicBezTo>
                  <a:cubicBezTo>
                    <a:pt x="7663666" y="1190294"/>
                    <a:pt x="7894806" y="1017574"/>
                    <a:pt x="8120866" y="1009954"/>
                  </a:cubicBezTo>
                  <a:cubicBezTo>
                    <a:pt x="8346926" y="1002334"/>
                    <a:pt x="8562826" y="1053134"/>
                    <a:pt x="8776186" y="1131874"/>
                  </a:cubicBezTo>
                  <a:cubicBezTo>
                    <a:pt x="8989546" y="1210614"/>
                    <a:pt x="9187666" y="1464614"/>
                    <a:pt x="9401026" y="1482394"/>
                  </a:cubicBezTo>
                  <a:cubicBezTo>
                    <a:pt x="9614386" y="1500174"/>
                    <a:pt x="9931886" y="1324914"/>
                    <a:pt x="10056346" y="1238554"/>
                  </a:cubicBezTo>
                  <a:cubicBezTo>
                    <a:pt x="10180806" y="1152194"/>
                    <a:pt x="10442426" y="1114094"/>
                    <a:pt x="10147786" y="964234"/>
                  </a:cubicBezTo>
                  <a:cubicBezTo>
                    <a:pt x="9853146" y="814374"/>
                    <a:pt x="8946366" y="499414"/>
                    <a:pt x="8288506" y="339394"/>
                  </a:cubicBezTo>
                  <a:cubicBezTo>
                    <a:pt x="7630646" y="179374"/>
                    <a:pt x="6883886" y="32054"/>
                    <a:pt x="6200626" y="4114"/>
                  </a:cubicBezTo>
                  <a:cubicBezTo>
                    <a:pt x="5517366" y="-23826"/>
                    <a:pt x="4770606" y="96971"/>
                    <a:pt x="4188946" y="171754"/>
                  </a:cubicBezTo>
                  <a:cubicBezTo>
                    <a:pt x="3607286" y="246538"/>
                    <a:pt x="3332091" y="294774"/>
                    <a:pt x="2710666" y="452815"/>
                  </a:cubicBezTo>
                  <a:cubicBezTo>
                    <a:pt x="2089241" y="610856"/>
                    <a:pt x="905772" y="964208"/>
                    <a:pt x="460397" y="1120003"/>
                  </a:cubicBezTo>
                  <a:cubicBezTo>
                    <a:pt x="15022" y="1275798"/>
                    <a:pt x="-60474" y="1356174"/>
                    <a:pt x="38415" y="1387584"/>
                  </a:cubicBezTo>
                  <a:cubicBezTo>
                    <a:pt x="112075" y="1512044"/>
                    <a:pt x="787011" y="1776472"/>
                    <a:pt x="927586" y="1848154"/>
                  </a:cubicBezTo>
                  <a:cubicBezTo>
                    <a:pt x="1068161" y="1919836"/>
                    <a:pt x="986006" y="1893874"/>
                    <a:pt x="881866" y="1817674"/>
                  </a:cubicBezTo>
                  <a:close/>
                </a:path>
              </a:pathLst>
            </a:custGeom>
            <a:solidFill>
              <a:srgbClr val="B0EB6A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" name="Picture 1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5E96D4B-F7AB-4D08-AC56-15383A8A7C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972" r="93056">
                        <a14:foregroundMark x1="7361" y1="46389" x2="7361" y2="46389"/>
                        <a14:foregroundMark x1="55278" y1="29722" x2="55278" y2="29722"/>
                        <a14:foregroundMark x1="91806" y1="32500" x2="91806" y2="32500"/>
                        <a14:foregroundMark x1="93056" y1="61389" x2="93056" y2="61389"/>
                        <a14:foregroundMark x1="5972" y1="43611" x2="5972" y2="43611"/>
                        <a14:backgroundMark x1="25278" y1="54444" x2="25278" y2="54444"/>
                        <a14:backgroundMark x1="25000" y1="55556" x2="25000" y2="55556"/>
                        <a14:backgroundMark x1="34722" y1="63333" x2="34722" y2="63333"/>
                        <a14:backgroundMark x1="29722" y1="64167" x2="29722" y2="64167"/>
                        <a14:backgroundMark x1="39028" y1="56389" x2="39028" y2="56389"/>
                        <a14:backgroundMark x1="67083" y1="51944" x2="67083" y2="5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990">
            <a:off x="11043786" y="5001628"/>
            <a:ext cx="1176872" cy="588436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5EAC108F-8D0D-4B80-B9CD-645E1974D77F}"/>
              </a:ext>
            </a:extLst>
          </p:cNvPr>
          <p:cNvGrpSpPr/>
          <p:nvPr/>
        </p:nvGrpSpPr>
        <p:grpSpPr>
          <a:xfrm>
            <a:off x="223736" y="155642"/>
            <a:ext cx="11653525" cy="6559443"/>
            <a:chOff x="642025" y="252918"/>
            <a:chExt cx="8978098" cy="6559443"/>
          </a:xfrm>
          <a:solidFill>
            <a:srgbClr val="FFFFD9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F3E31AB-A9E6-4937-ABF7-149BBDDAF514}"/>
                </a:ext>
              </a:extLst>
            </p:cNvPr>
            <p:cNvSpPr/>
            <p:nvPr/>
          </p:nvSpPr>
          <p:spPr>
            <a:xfrm>
              <a:off x="642025" y="252918"/>
              <a:ext cx="8949447" cy="6559443"/>
            </a:xfrm>
            <a:custGeom>
              <a:avLst/>
              <a:gdLst>
                <a:gd name="csX0" fmla="*/ 0 w 8949447"/>
                <a:gd name="csY0" fmla="*/ 0 h 6559443"/>
                <a:gd name="csX1" fmla="*/ 8949447 w 8949447"/>
                <a:gd name="csY1" fmla="*/ 0 h 6559443"/>
                <a:gd name="csX2" fmla="*/ 8949447 w 8949447"/>
                <a:gd name="csY2" fmla="*/ 6559443 h 6559443"/>
                <a:gd name="csX3" fmla="*/ 0 w 8949447"/>
                <a:gd name="csY3" fmla="*/ 6559443 h 6559443"/>
                <a:gd name="csX4" fmla="*/ 0 w 8949447"/>
                <a:gd name="csY4" fmla="*/ 0 h 65594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6559443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3119454"/>
                    <a:pt x="8793564" y="3603898"/>
                    <a:pt x="8949447" y="6559443"/>
                  </a:cubicBezTo>
                  <a:cubicBezTo>
                    <a:pt x="7997725" y="6422113"/>
                    <a:pt x="2634882" y="6421587"/>
                    <a:pt x="0" y="6559443"/>
                  </a:cubicBezTo>
                  <a:cubicBezTo>
                    <a:pt x="152408" y="5178299"/>
                    <a:pt x="73868" y="2958410"/>
                    <a:pt x="0" y="0"/>
                  </a:cubicBezTo>
                  <a:close/>
                </a:path>
                <a:path w="8949447" h="6559443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829674"/>
                    <a:pt x="8888375" y="3402423"/>
                    <a:pt x="8949447" y="6559443"/>
                  </a:cubicBezTo>
                  <a:cubicBezTo>
                    <a:pt x="6866019" y="6609508"/>
                    <a:pt x="1884650" y="6400994"/>
                    <a:pt x="0" y="6559443"/>
                  </a:cubicBezTo>
                  <a:cubicBezTo>
                    <a:pt x="-24452" y="5368645"/>
                    <a:pt x="-67663" y="2334864"/>
                    <a:pt x="0" y="0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5B8C5E-D2DA-40C2-9FB3-41FFB2CC8D2F}"/>
                </a:ext>
              </a:extLst>
            </p:cNvPr>
            <p:cNvSpPr txBox="1"/>
            <p:nvPr/>
          </p:nvSpPr>
          <p:spPr>
            <a:xfrm>
              <a:off x="712901" y="397236"/>
              <a:ext cx="8907222" cy="4461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8" name="Picture 4" descr="View and Download hd Free Kawaii Sun Clip Art /// - Kawaii Sun Clipart PNG  Image for free. The i… | Sun clip art, Sunshine birthday theme, Sunshine  birthday parties">
            <a:extLst>
              <a:ext uri="{FF2B5EF4-FFF2-40B4-BE49-F238E27FC236}">
                <a16:creationId xmlns:a16="http://schemas.microsoft.com/office/drawing/2014/main" id="{FF9A5143-EC73-4E87-9B3F-C92CB82F0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519" y="69574"/>
            <a:ext cx="1171481" cy="115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02F5179-5AF7-43B9-B576-134AF9B99557}"/>
              </a:ext>
            </a:extLst>
          </p:cNvPr>
          <p:cNvGrpSpPr/>
          <p:nvPr/>
        </p:nvGrpSpPr>
        <p:grpSpPr>
          <a:xfrm>
            <a:off x="616228" y="0"/>
            <a:ext cx="3856382" cy="1361661"/>
            <a:chOff x="642025" y="397236"/>
            <a:chExt cx="8997666" cy="6415123"/>
          </a:xfrm>
          <a:solidFill>
            <a:srgbClr val="FFFFD9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953FDB7-08FB-44F1-B4F5-6D718DD5800D}"/>
                </a:ext>
              </a:extLst>
            </p:cNvPr>
            <p:cNvSpPr/>
            <p:nvPr/>
          </p:nvSpPr>
          <p:spPr>
            <a:xfrm>
              <a:off x="642025" y="1952823"/>
              <a:ext cx="8949447" cy="4859536"/>
            </a:xfrm>
            <a:custGeom>
              <a:avLst/>
              <a:gdLst>
                <a:gd name="csX0" fmla="*/ 0 w 8949447"/>
                <a:gd name="csY0" fmla="*/ 0 h 4859536"/>
                <a:gd name="csX1" fmla="*/ 8949447 w 8949447"/>
                <a:gd name="csY1" fmla="*/ 0 h 4859536"/>
                <a:gd name="csX2" fmla="*/ 8949447 w 8949447"/>
                <a:gd name="csY2" fmla="*/ 4859536 h 4859536"/>
                <a:gd name="csX3" fmla="*/ 0 w 8949447"/>
                <a:gd name="csY3" fmla="*/ 4859536 h 4859536"/>
                <a:gd name="csX4" fmla="*/ 0 w 8949447"/>
                <a:gd name="csY4" fmla="*/ 0 h 48595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949447" h="4859536" fill="none" extrusionOk="0">
                  <a:moveTo>
                    <a:pt x="0" y="0"/>
                  </a:moveTo>
                  <a:cubicBezTo>
                    <a:pt x="3725357" y="-33775"/>
                    <a:pt x="7283855" y="138873"/>
                    <a:pt x="8949447" y="0"/>
                  </a:cubicBezTo>
                  <a:cubicBezTo>
                    <a:pt x="8875676" y="1944023"/>
                    <a:pt x="8793564" y="4340874"/>
                    <a:pt x="8949447" y="4859536"/>
                  </a:cubicBezTo>
                  <a:cubicBezTo>
                    <a:pt x="7997725" y="4722206"/>
                    <a:pt x="2634882" y="4721680"/>
                    <a:pt x="0" y="4859536"/>
                  </a:cubicBezTo>
                  <a:cubicBezTo>
                    <a:pt x="152408" y="3658235"/>
                    <a:pt x="73868" y="2426482"/>
                    <a:pt x="0" y="0"/>
                  </a:cubicBezTo>
                  <a:close/>
                </a:path>
                <a:path w="8949447" h="4859536" stroke="0" extrusionOk="0">
                  <a:moveTo>
                    <a:pt x="0" y="0"/>
                  </a:moveTo>
                  <a:cubicBezTo>
                    <a:pt x="3371902" y="-101487"/>
                    <a:pt x="7564344" y="-162162"/>
                    <a:pt x="8949447" y="0"/>
                  </a:cubicBezTo>
                  <a:cubicBezTo>
                    <a:pt x="9010160" y="1810158"/>
                    <a:pt x="8888375" y="3776662"/>
                    <a:pt x="8949447" y="4859536"/>
                  </a:cubicBezTo>
                  <a:cubicBezTo>
                    <a:pt x="6866019" y="4909601"/>
                    <a:pt x="1884650" y="4701087"/>
                    <a:pt x="0" y="4859536"/>
                  </a:cubicBezTo>
                  <a:cubicBezTo>
                    <a:pt x="-24452" y="3671339"/>
                    <a:pt x="-67663" y="1293565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981765707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2.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Thực</a:t>
              </a:r>
              <a:r>
                <a: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kumimoji="0" lang="en-US" sz="44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Open Sans" panose="020B0606030504020204" pitchFamily="34" charset="0"/>
                  <a:cs typeface="Open Sans" panose="020B0606030504020204" pitchFamily="34" charset="0"/>
                </a:rPr>
                <a:t>hành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20E764-A2C7-4D2E-B267-410BCB55DF17}"/>
                </a:ext>
              </a:extLst>
            </p:cNvPr>
            <p:cNvSpPr txBox="1"/>
            <p:nvPr/>
          </p:nvSpPr>
          <p:spPr>
            <a:xfrm>
              <a:off x="712901" y="397236"/>
              <a:ext cx="8926790" cy="44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67D44A7-FE61-4167-9FB3-0B5E59DE3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1663" y="2043526"/>
            <a:ext cx="8401808" cy="39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2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id="{EE5203CC-22AF-4582-846C-B280ADB915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187" y="141128"/>
            <a:ext cx="1439705" cy="1439705"/>
          </a:xfrm>
          <a:prstGeom prst="rect">
            <a:avLst/>
          </a:prstGeom>
        </p:spPr>
      </p:pic>
      <p:pic>
        <p:nvPicPr>
          <p:cNvPr id="19" name="Picture 18" descr="Background pattern&#10;&#10;Description automatically generated">
            <a:extLst>
              <a:ext uri="{FF2B5EF4-FFF2-40B4-BE49-F238E27FC236}">
                <a16:creationId xmlns:a16="http://schemas.microsoft.com/office/drawing/2014/main" id="{ADE8252B-6C43-4046-9E9A-1E4CB96CD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3" y="0"/>
            <a:ext cx="1623995" cy="1623995"/>
          </a:xfrm>
          <a:prstGeom prst="rect">
            <a:avLst/>
          </a:prstGeom>
        </p:spPr>
      </p:pic>
      <p:pic>
        <p:nvPicPr>
          <p:cNvPr id="20" name="Picture 19" descr="Background pattern&#10;&#10;Description automatically generated">
            <a:extLst>
              <a:ext uri="{FF2B5EF4-FFF2-40B4-BE49-F238E27FC236}">
                <a16:creationId xmlns:a16="http://schemas.microsoft.com/office/drawing/2014/main" id="{CA645E4C-897C-439D-8A6F-19F0A33ADB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498" y="996287"/>
            <a:ext cx="1439705" cy="1439705"/>
          </a:xfrm>
          <a:prstGeom prst="rect">
            <a:avLst/>
          </a:prstGeom>
        </p:spPr>
      </p:pic>
      <p:pic>
        <p:nvPicPr>
          <p:cNvPr id="12310" name="Picture 22" descr="Rainbow in the Window | Cartoon stickers, Window stickers, Etsy stickers">
            <a:extLst>
              <a:ext uri="{FF2B5EF4-FFF2-40B4-BE49-F238E27FC236}">
                <a16:creationId xmlns:a16="http://schemas.microsoft.com/office/drawing/2014/main" id="{B76B8774-EF0A-4F25-B658-215B49F6E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4" y="-1807888"/>
            <a:ext cx="3600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BED54E5F-2B0F-41AC-8521-91406384E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53" y="170554"/>
            <a:ext cx="1439705" cy="1439705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EAA84548-3C68-45F6-9B74-7975E58EA8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389" r="91944">
                        <a14:foregroundMark x1="10278" y1="39444" x2="10833" y2="47778"/>
                        <a14:foregroundMark x1="90278" y1="40833" x2="92222" y2="44722"/>
                        <a14:foregroundMark x1="6389" y1="46667" x2="6389" y2="4666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58" y="996286"/>
            <a:ext cx="1439705" cy="1439705"/>
          </a:xfrm>
          <a:prstGeom prst="rect">
            <a:avLst/>
          </a:prstGeom>
        </p:spPr>
      </p:pic>
      <p:pic>
        <p:nvPicPr>
          <p:cNvPr id="56" name="Picture 22" descr="Rainbow in the Window | Cartoon stickers, Window stickers, Etsy stickers">
            <a:extLst>
              <a:ext uri="{FF2B5EF4-FFF2-40B4-BE49-F238E27FC236}">
                <a16:creationId xmlns:a16="http://schemas.microsoft.com/office/drawing/2014/main" id="{ACD9EBDE-AA74-4AF0-A208-6B9BA880C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188" y="-1866464"/>
            <a:ext cx="3600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795048B-E589-45A6-AFFD-8940C94C2D10}"/>
              </a:ext>
            </a:extLst>
          </p:cNvPr>
          <p:cNvGrpSpPr/>
          <p:nvPr/>
        </p:nvGrpSpPr>
        <p:grpSpPr>
          <a:xfrm>
            <a:off x="-20001" y="4861796"/>
            <a:ext cx="12246750" cy="2715113"/>
            <a:chOff x="-20001" y="4389056"/>
            <a:chExt cx="12246750" cy="318785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57F497-3CE4-471C-B9BF-F9E921551DE6}"/>
                </a:ext>
              </a:extLst>
            </p:cNvPr>
            <p:cNvSpPr/>
            <p:nvPr/>
          </p:nvSpPr>
          <p:spPr>
            <a:xfrm>
              <a:off x="-1" y="4798906"/>
              <a:ext cx="12192001" cy="2059094"/>
            </a:xfrm>
            <a:prstGeom prst="rect">
              <a:avLst/>
            </a:prstGeom>
            <a:solidFill>
              <a:srgbClr val="AA73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D74DBE0-FF16-4C8F-BDC3-BF276034CD93}"/>
                </a:ext>
              </a:extLst>
            </p:cNvPr>
            <p:cNvSpPr/>
            <p:nvPr/>
          </p:nvSpPr>
          <p:spPr>
            <a:xfrm>
              <a:off x="0" y="5843202"/>
              <a:ext cx="12192001" cy="1733708"/>
            </a:xfrm>
            <a:custGeom>
              <a:avLst/>
              <a:gdLst>
                <a:gd name="connsiteX0" fmla="*/ 0 w 12192000"/>
                <a:gd name="connsiteY0" fmla="*/ 874228 h 1748455"/>
                <a:gd name="connsiteX1" fmla="*/ 874228 w 12192000"/>
                <a:gd name="connsiteY1" fmla="*/ 0 h 1748455"/>
                <a:gd name="connsiteX2" fmla="*/ 11317773 w 12192000"/>
                <a:gd name="connsiteY2" fmla="*/ 0 h 1748455"/>
                <a:gd name="connsiteX3" fmla="*/ 12192001 w 12192000"/>
                <a:gd name="connsiteY3" fmla="*/ 874228 h 1748455"/>
                <a:gd name="connsiteX4" fmla="*/ 12192000 w 12192000"/>
                <a:gd name="connsiteY4" fmla="*/ 874228 h 1748455"/>
                <a:gd name="connsiteX5" fmla="*/ 11317772 w 12192000"/>
                <a:gd name="connsiteY5" fmla="*/ 1748456 h 1748455"/>
                <a:gd name="connsiteX6" fmla="*/ 874228 w 12192000"/>
                <a:gd name="connsiteY6" fmla="*/ 1748455 h 1748455"/>
                <a:gd name="connsiteX7" fmla="*/ 0 w 12192000"/>
                <a:gd name="connsiteY7" fmla="*/ 874227 h 1748455"/>
                <a:gd name="connsiteX8" fmla="*/ 0 w 12192000"/>
                <a:gd name="connsiteY8" fmla="*/ 874228 h 1748455"/>
                <a:gd name="connsiteX0" fmla="*/ 0 w 12192001"/>
                <a:gd name="connsiteY0" fmla="*/ 874228 h 1748456"/>
                <a:gd name="connsiteX1" fmla="*/ 1272434 w 12192001"/>
                <a:gd name="connsiteY1" fmla="*/ 14748 h 1748456"/>
                <a:gd name="connsiteX2" fmla="*/ 11317773 w 12192001"/>
                <a:gd name="connsiteY2" fmla="*/ 0 h 1748456"/>
                <a:gd name="connsiteX3" fmla="*/ 12192001 w 12192001"/>
                <a:gd name="connsiteY3" fmla="*/ 874228 h 1748456"/>
                <a:gd name="connsiteX4" fmla="*/ 12192000 w 12192001"/>
                <a:gd name="connsiteY4" fmla="*/ 874228 h 1748456"/>
                <a:gd name="connsiteX5" fmla="*/ 11317772 w 12192001"/>
                <a:gd name="connsiteY5" fmla="*/ 1748456 h 1748456"/>
                <a:gd name="connsiteX6" fmla="*/ 874228 w 12192001"/>
                <a:gd name="connsiteY6" fmla="*/ 1748455 h 1748456"/>
                <a:gd name="connsiteX7" fmla="*/ 0 w 12192001"/>
                <a:gd name="connsiteY7" fmla="*/ 874227 h 1748456"/>
                <a:gd name="connsiteX8" fmla="*/ 0 w 12192001"/>
                <a:gd name="connsiteY8" fmla="*/ 874228 h 1748456"/>
                <a:gd name="connsiteX0" fmla="*/ 0 w 12192001"/>
                <a:gd name="connsiteY0" fmla="*/ 859480 h 1733708"/>
                <a:gd name="connsiteX1" fmla="*/ 1272434 w 12192001"/>
                <a:gd name="connsiteY1" fmla="*/ 0 h 1733708"/>
                <a:gd name="connsiteX2" fmla="*/ 10757334 w 12192001"/>
                <a:gd name="connsiteY2" fmla="*/ 0 h 1733708"/>
                <a:gd name="connsiteX3" fmla="*/ 12192001 w 12192001"/>
                <a:gd name="connsiteY3" fmla="*/ 859480 h 1733708"/>
                <a:gd name="connsiteX4" fmla="*/ 12192000 w 12192001"/>
                <a:gd name="connsiteY4" fmla="*/ 859480 h 1733708"/>
                <a:gd name="connsiteX5" fmla="*/ 11317772 w 12192001"/>
                <a:gd name="connsiteY5" fmla="*/ 1733708 h 1733708"/>
                <a:gd name="connsiteX6" fmla="*/ 874228 w 12192001"/>
                <a:gd name="connsiteY6" fmla="*/ 1733707 h 1733708"/>
                <a:gd name="connsiteX7" fmla="*/ 0 w 12192001"/>
                <a:gd name="connsiteY7" fmla="*/ 859479 h 1733708"/>
                <a:gd name="connsiteX8" fmla="*/ 0 w 12192001"/>
                <a:gd name="connsiteY8" fmla="*/ 859480 h 173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1" h="1733708">
                  <a:moveTo>
                    <a:pt x="0" y="859480"/>
                  </a:moveTo>
                  <a:cubicBezTo>
                    <a:pt x="0" y="376657"/>
                    <a:pt x="789611" y="0"/>
                    <a:pt x="1272434" y="0"/>
                  </a:cubicBezTo>
                  <a:lnTo>
                    <a:pt x="10757334" y="0"/>
                  </a:lnTo>
                  <a:cubicBezTo>
                    <a:pt x="11240157" y="0"/>
                    <a:pt x="12192001" y="376657"/>
                    <a:pt x="12192001" y="859480"/>
                  </a:cubicBezTo>
                  <a:lnTo>
                    <a:pt x="12192000" y="859480"/>
                  </a:lnTo>
                  <a:cubicBezTo>
                    <a:pt x="12192000" y="1342303"/>
                    <a:pt x="11800595" y="1733708"/>
                    <a:pt x="11317772" y="1733708"/>
                  </a:cubicBezTo>
                  <a:lnTo>
                    <a:pt x="874228" y="1733707"/>
                  </a:lnTo>
                  <a:cubicBezTo>
                    <a:pt x="391405" y="1733707"/>
                    <a:pt x="0" y="1342302"/>
                    <a:pt x="0" y="859479"/>
                  </a:cubicBezTo>
                  <a:lnTo>
                    <a:pt x="0" y="859480"/>
                  </a:lnTo>
                  <a:close/>
                </a:path>
              </a:pathLst>
            </a:custGeom>
            <a:solidFill>
              <a:srgbClr val="BE8B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3CD236-97A8-475F-AFDD-F6C9360754B1}"/>
                </a:ext>
              </a:extLst>
            </p:cNvPr>
            <p:cNvSpPr/>
            <p:nvPr/>
          </p:nvSpPr>
          <p:spPr>
            <a:xfrm>
              <a:off x="0" y="4719483"/>
              <a:ext cx="12226749" cy="88490"/>
            </a:xfrm>
            <a:prstGeom prst="rect">
              <a:avLst/>
            </a:prstGeom>
            <a:solidFill>
              <a:srgbClr val="C38B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CF68F99-DD7F-4666-BE98-B05A5A6AFCF0}"/>
                </a:ext>
              </a:extLst>
            </p:cNvPr>
            <p:cNvSpPr/>
            <p:nvPr/>
          </p:nvSpPr>
          <p:spPr>
            <a:xfrm>
              <a:off x="-20001" y="4463110"/>
              <a:ext cx="12226749" cy="265470"/>
            </a:xfrm>
            <a:prstGeom prst="rect">
              <a:avLst/>
            </a:prstGeom>
            <a:solidFill>
              <a:srgbClr val="CC966A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CCDD0CF-B18F-41E2-A5F9-8AE509C5A0D8}"/>
                </a:ext>
              </a:extLst>
            </p:cNvPr>
            <p:cNvSpPr/>
            <p:nvPr/>
          </p:nvSpPr>
          <p:spPr>
            <a:xfrm>
              <a:off x="0" y="4389056"/>
              <a:ext cx="12226749" cy="88490"/>
            </a:xfrm>
            <a:prstGeom prst="rect">
              <a:avLst/>
            </a:prstGeom>
            <a:solidFill>
              <a:srgbClr val="D8A9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67A591B-066F-4036-B2EF-45F74BC339CC}"/>
                </a:ext>
              </a:extLst>
            </p:cNvPr>
            <p:cNvCxnSpPr/>
            <p:nvPr/>
          </p:nvCxnSpPr>
          <p:spPr>
            <a:xfrm>
              <a:off x="0" y="5266897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CBED2F1-7E74-4FD0-8F6C-B899D4CF940B}"/>
                </a:ext>
              </a:extLst>
            </p:cNvPr>
            <p:cNvCxnSpPr/>
            <p:nvPr/>
          </p:nvCxnSpPr>
          <p:spPr>
            <a:xfrm>
              <a:off x="0" y="5665103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59AF080-38F3-4044-BE72-6675DC4EC51D}"/>
                </a:ext>
              </a:extLst>
            </p:cNvPr>
            <p:cNvCxnSpPr/>
            <p:nvPr/>
          </p:nvCxnSpPr>
          <p:spPr>
            <a:xfrm>
              <a:off x="0" y="6564755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ABD4B24-148C-4BCC-9935-DCC720734BFB}"/>
                </a:ext>
              </a:extLst>
            </p:cNvPr>
            <p:cNvCxnSpPr/>
            <p:nvPr/>
          </p:nvCxnSpPr>
          <p:spPr>
            <a:xfrm>
              <a:off x="0" y="6122303"/>
              <a:ext cx="12226749" cy="0"/>
            </a:xfrm>
            <a:prstGeom prst="line">
              <a:avLst/>
            </a:prstGeom>
            <a:ln w="38100">
              <a:solidFill>
                <a:srgbClr val="724C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 descr="A group of flowers&#10;&#10;Description automatically generated with medium confidence">
            <a:extLst>
              <a:ext uri="{FF2B5EF4-FFF2-40B4-BE49-F238E27FC236}">
                <a16:creationId xmlns:a16="http://schemas.microsoft.com/office/drawing/2014/main" id="{72843469-8620-4090-9BB2-FD38D482B2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895" y="2642052"/>
            <a:ext cx="5277700" cy="2273624"/>
          </a:xfrm>
          <a:prstGeom prst="rect">
            <a:avLst/>
          </a:prstGeom>
        </p:spPr>
      </p:pic>
      <p:pic>
        <p:nvPicPr>
          <p:cNvPr id="39" name="Picture 38" descr="A picture containing plant, flower&#10;&#10;Description automatically generated">
            <a:extLst>
              <a:ext uri="{FF2B5EF4-FFF2-40B4-BE49-F238E27FC236}">
                <a16:creationId xmlns:a16="http://schemas.microsoft.com/office/drawing/2014/main" id="{EE3F9240-3618-456F-AF83-A5EED43BD9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309" y="3090551"/>
            <a:ext cx="6300691" cy="1772566"/>
          </a:xfrm>
          <a:prstGeom prst="rect">
            <a:avLst/>
          </a:prstGeom>
        </p:spPr>
      </p:pic>
      <p:pic>
        <p:nvPicPr>
          <p:cNvPr id="41" name="Picture 40" descr="A picture containing plant, flower, daisy&#10;&#10;Description automatically generated">
            <a:extLst>
              <a:ext uri="{FF2B5EF4-FFF2-40B4-BE49-F238E27FC236}">
                <a16:creationId xmlns:a16="http://schemas.microsoft.com/office/drawing/2014/main" id="{D672A5C0-BC3E-40C3-AE1D-FD26AE6614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734" y="3419860"/>
            <a:ext cx="2969453" cy="1477748"/>
          </a:xfrm>
          <a:prstGeom prst="rect">
            <a:avLst/>
          </a:prstGeom>
        </p:spPr>
      </p:pic>
      <p:pic>
        <p:nvPicPr>
          <p:cNvPr id="12298" name="Picture 10" descr="Download HD A B C D D D - Sign Board Cartoon Png Transparent PNG Image -  NicePNG.com">
            <a:extLst>
              <a:ext uri="{FF2B5EF4-FFF2-40B4-BE49-F238E27FC236}">
                <a16:creationId xmlns:a16="http://schemas.microsoft.com/office/drawing/2014/main" id="{089F980F-18A4-4107-B7F4-E312AD168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2334545"/>
            <a:ext cx="11430000" cy="390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0A2C560-2AAC-4C28-AB06-0B4C2277BC1D}"/>
              </a:ext>
            </a:extLst>
          </p:cNvPr>
          <p:cNvSpPr txBox="1"/>
          <p:nvPr/>
        </p:nvSpPr>
        <p:spPr>
          <a:xfrm>
            <a:off x="2867025" y="2823729"/>
            <a:ext cx="76485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400" b="1" i="1" dirty="0"/>
              <a:t>Thuốc, lá, rượu,ma tuý ... là chất kích thích rất có hại đối với cơ quan tiêu hoá, tuần hoàn và thần kinh</a:t>
            </a:r>
            <a:endParaRPr kumimoji="0" lang="en-US" sz="4400" b="1" i="1" u="none" strike="noStrike" kern="1200" cap="none" spc="0" normalizeH="0" baseline="0" noProof="0" dirty="0">
              <a:ln w="38100">
                <a:solidFill>
                  <a:srgbClr val="002060"/>
                </a:solidFill>
                <a:prstDash val="solid"/>
              </a:ln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SVN-Poky's" panose="020B0606040200020203" pitchFamily="34" charset="0"/>
            </a:endParaRPr>
          </a:p>
        </p:txBody>
      </p:sp>
      <p:pic>
        <p:nvPicPr>
          <p:cNvPr id="12316" name="Picture 28" descr="Kawaii round clock time minute cartoon Royalty Free Vector">
            <a:extLst>
              <a:ext uri="{FF2B5EF4-FFF2-40B4-BE49-F238E27FC236}">
                <a16:creationId xmlns:a16="http://schemas.microsoft.com/office/drawing/2014/main" id="{D50EEE2D-32B1-4268-AA8B-94034922C0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6"/>
          <a:stretch/>
        </p:blipFill>
        <p:spPr bwMode="auto">
          <a:xfrm>
            <a:off x="5379204" y="101199"/>
            <a:ext cx="1433591" cy="143608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94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285</Words>
  <Application>Microsoft Office PowerPoint</Application>
  <PresentationFormat>Widescreen</PresentationFormat>
  <Paragraphs>22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Coiny</vt:lpstr>
      <vt:lpstr>Open Sans</vt:lpstr>
      <vt:lpstr>SVN-Poky's</vt:lpstr>
      <vt:lpstr>Office Theme</vt:lpstr>
      <vt:lpstr>7_Office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 Phạm</cp:lastModifiedBy>
  <cp:revision>20</cp:revision>
  <dcterms:created xsi:type="dcterms:W3CDTF">2023-01-21T00:18:54Z</dcterms:created>
  <dcterms:modified xsi:type="dcterms:W3CDTF">2026-05-21T15:36:16Z</dcterms:modified>
</cp:coreProperties>
</file>