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75" r:id="rId3"/>
    <p:sldId id="432" r:id="rId4"/>
    <p:sldId id="442" r:id="rId5"/>
    <p:sldId id="434" r:id="rId6"/>
    <p:sldId id="446" r:id="rId7"/>
    <p:sldId id="443" r:id="rId8"/>
    <p:sldId id="440" r:id="rId9"/>
    <p:sldId id="447" r:id="rId10"/>
    <p:sldId id="448" r:id="rId11"/>
    <p:sldId id="438" r:id="rId12"/>
    <p:sldId id="431" r:id="rId13"/>
  </p:sldIdLst>
  <p:sldSz cx="16276638" cy="9144000"/>
  <p:notesSz cx="6858000" cy="9144000"/>
  <p:custDataLst>
    <p:tags r:id="rId1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0066"/>
    <a:srgbClr val="FF7C80"/>
    <a:srgbClr val="FF6600"/>
    <a:srgbClr val="6600CC"/>
    <a:srgbClr val="3333FF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73938" autoAdjust="0"/>
  </p:normalViewPr>
  <p:slideViewPr>
    <p:cSldViewPr>
      <p:cViewPr varScale="1">
        <p:scale>
          <a:sx n="36" d="100"/>
          <a:sy n="36" d="100"/>
        </p:scale>
        <p:origin x="1446" y="48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C4FA25-5DD5-485C-BCD2-EF739D2A7194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789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3139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261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0237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8105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5676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3501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682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675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813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5585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297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579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3.jpeg"/><Relationship Id="rId3" Type="http://schemas.openxmlformats.org/officeDocument/2006/relationships/hyperlink" Target="Van%20dung/Cau%202.pptx" TargetMode="External"/><Relationship Id="rId7" Type="http://schemas.openxmlformats.org/officeDocument/2006/relationships/hyperlink" Target="Van%20dung/Cau%204.pptx" TargetMode="External"/><Relationship Id="rId12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1.jpeg"/><Relationship Id="rId5" Type="http://schemas.openxmlformats.org/officeDocument/2006/relationships/hyperlink" Target="Van%20dung/Cau%203.pptx" TargetMode="External"/><Relationship Id="rId15" Type="http://schemas.openxmlformats.org/officeDocument/2006/relationships/image" Target="../media/image25.jpeg"/><Relationship Id="rId10" Type="http://schemas.openxmlformats.org/officeDocument/2006/relationships/image" Target="../media/image20.jpeg"/><Relationship Id="rId4" Type="http://schemas.openxmlformats.org/officeDocument/2006/relationships/image" Target="../media/image17.jpeg"/><Relationship Id="rId9" Type="http://schemas.openxmlformats.org/officeDocument/2006/relationships/hyperlink" Target="Van%20dung/Cau%201.pptx" TargetMode="External"/><Relationship Id="rId1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382085" y="1143000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TRƯỜNG TIỂU HỌC ……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1496219" y="4963047"/>
            <a:ext cx="13500099" cy="1668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Môn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Công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nghệ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lớp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3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BÀI 10: </a:t>
            </a:r>
            <a:r>
              <a:rPr kumimoji="0" lang="nl-NL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LÀM ĐỒ CHƠI </a:t>
            </a:r>
            <a:r>
              <a:rPr kumimoji="0" lang="nl-NL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(T3)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2510691" y="2971800"/>
            <a:ext cx="11471154" cy="1807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CHÀO MỪNG QUÝ THẦY CÔ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VỀ DỰ GIỜ THĂM LỚP</a:t>
            </a:r>
          </a:p>
        </p:txBody>
      </p:sp>
      <p:pic>
        <p:nvPicPr>
          <p:cNvPr id="16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225" y="6497052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/>
          <p:cNvCxnSpPr/>
          <p:nvPr/>
        </p:nvCxnSpPr>
        <p:spPr>
          <a:xfrm>
            <a:off x="6049872" y="1790699"/>
            <a:ext cx="467924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4595019" y="7051969"/>
            <a:ext cx="6934199" cy="1330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Giáo viên</a:t>
            </a:r>
            <a:r>
              <a: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:……………………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Lớp: </a:t>
            </a:r>
            <a:r>
              <a: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………………</a:t>
            </a:r>
            <a:endParaRPr kumimoji="0" lang="en-US" sz="4800" b="0" i="1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27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1" name="Rectangle 95"/>
          <p:cNvSpPr>
            <a:spLocks noChangeArrowheads="1"/>
          </p:cNvSpPr>
          <p:nvPr/>
        </p:nvSpPr>
        <p:spPr bwMode="auto">
          <a:xfrm>
            <a:off x="1585119" y="1219200"/>
            <a:ext cx="128016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CHỌN NHÂN VẬT EM THÍCH NHẤT </a:t>
            </a:r>
          </a:p>
          <a:p>
            <a:pPr algn="ctr"/>
            <a:r>
              <a:rPr lang="en-GB" sz="32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TRONG PHIM TÂY DU KÍ</a:t>
            </a:r>
          </a:p>
        </p:txBody>
      </p:sp>
      <p:pic>
        <p:nvPicPr>
          <p:cNvPr id="52" name="Picture 2" descr="3 tài tử đóng Đường Tăng trong Tây du ký phiên bản 1986. Ảnh: NSCC.">
            <a:hlinkClick r:id="rId3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4" t="50000" r="33215" b="6576"/>
          <a:stretch/>
        </p:blipFill>
        <p:spPr bwMode="auto">
          <a:xfrm>
            <a:off x="6961732" y="3712195"/>
            <a:ext cx="2210029" cy="20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Nhân vật hư cấu Tôn Ngộ Không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0" b="7814"/>
          <a:stretch/>
        </p:blipFill>
        <p:spPr bwMode="auto">
          <a:xfrm>
            <a:off x="1427038" y="3743019"/>
            <a:ext cx="2107266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6" descr="Những phiên bản Trư Bát Giới đáng yêu nhất trong lịch sử Tây Du Ký -  VietNamNet">
            <a:hlinkClick r:id="rId7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9132" y="3773841"/>
            <a:ext cx="2090987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Hình ảnh đẹp và hiếm về Sa Tăng, Trư Bát Giới - Giáo dục Việt Nam">
            <a:hlinkClick r:id="rId9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3314"/>
          <a:stretch/>
        </p:blipFill>
        <p:spPr bwMode="auto">
          <a:xfrm>
            <a:off x="4158285" y="6345671"/>
            <a:ext cx="2151234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hật tổ 'Tây du ký' 1986: Luôn được 'cúng' trái cây, càng già càng giống  Phật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285" y="3741702"/>
            <a:ext cx="2193847" cy="198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iễn viên đóng Ngọc Hoàng của 'Tây du ký' bị in ảnh trên tiền âm phủ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531" y="3711220"/>
            <a:ext cx="2209800" cy="204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Ly kỳ chuyện &quot;Quan Âm&quot; (Tây Du Ký) được người dân quỳ lạy như &quot;Bồ Tát sống&quot;  và sự thật về cuộc sống độc thân tuổi 78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10"/>
          <a:stretch/>
        </p:blipFill>
        <p:spPr bwMode="auto">
          <a:xfrm>
            <a:off x="1427038" y="6315191"/>
            <a:ext cx="2107266" cy="191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Yêu quái tàn ác nhất, máu lạnh nhất trong Tây Du Ký, 100 Bạch Cốt Tinh gộp  lại cũng &quot;không có cửa&quot;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732" y="6345671"/>
            <a:ext cx="2210029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Tống Tổ Nhi - &quot;Na Tra&quot; xinh nhất showbiz, mới 19 tuổi và đẹp không góc chết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22"/>
          <a:stretch/>
        </p:blipFill>
        <p:spPr bwMode="auto">
          <a:xfrm>
            <a:off x="9796531" y="6345671"/>
            <a:ext cx="2209641" cy="19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Diễn viên đóng Phật Di Lặc trong 'Tây du ký' qua đời - VnExpress Giải trí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6"/>
          <a:stretch/>
        </p:blipFill>
        <p:spPr bwMode="auto">
          <a:xfrm>
            <a:off x="12798970" y="6315191"/>
            <a:ext cx="2121149" cy="199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051719" y="2337036"/>
            <a:ext cx="148590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Em hãy chọn một nhân vật em thích nhất và giải thích nhân vật em chọn có nét riêng gì? </a:t>
            </a:r>
          </a:p>
        </p:txBody>
      </p:sp>
    </p:spTree>
    <p:extLst>
      <p:ext uri="{BB962C8B-B14F-4D97-AF65-F5344CB8AC3E}">
        <p14:creationId xmlns:p14="http://schemas.microsoft.com/office/powerpoint/2010/main" val="32347279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654199" y="467380"/>
            <a:ext cx="5006371" cy="523220"/>
            <a:chOff x="5498868" y="636422"/>
            <a:chExt cx="4921898" cy="523220"/>
          </a:xfrm>
        </p:grpSpPr>
        <p:sp>
          <p:nvSpPr>
            <p:cNvPr id="30" name="TextBox 29"/>
            <p:cNvSpPr txBox="1"/>
            <p:nvPr/>
          </p:nvSpPr>
          <p:spPr>
            <a:xfrm>
              <a:off x="5498868" y="636422"/>
              <a:ext cx="492189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HOẠT ĐỘNG TRẢI NGHIỆM</a:t>
              </a:r>
            </a:p>
          </p:txBody>
        </p: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18534"/>
            <a:ext cx="1051560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ĐÂY LÀ AI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813719" y="7132320"/>
            <a:ext cx="1204790" cy="1682114"/>
            <a:chOff x="990600" y="2621280"/>
            <a:chExt cx="2735176" cy="3806344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54" r="12764"/>
            <a:stretch/>
          </p:blipFill>
          <p:spPr>
            <a:xfrm>
              <a:off x="990600" y="2621280"/>
              <a:ext cx="2735176" cy="2706977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990600" y="5243664"/>
              <a:ext cx="2735176" cy="1183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00CC"/>
                  </a:solidFill>
                  <a:latin typeface="VNI-Avo" pitchFamily="2" charset="0"/>
                  <a:ea typeface="Arial-Rounded" panose="020B0500000000000000" pitchFamily="34" charset="0"/>
                  <a:cs typeface="Arial" pitchFamily="34" charset="0"/>
                </a:rPr>
                <a:t>Soá 1</a:t>
              </a:r>
              <a:endParaRPr lang="en-US" sz="2800" b="1" dirty="0">
                <a:solidFill>
                  <a:srgbClr val="0000CC"/>
                </a:solidFill>
                <a:latin typeface="VNI-Avo" pitchFamily="2" charset="0"/>
                <a:ea typeface="Arial-Rounded" panose="020B0500000000000000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556919" y="7162800"/>
            <a:ext cx="1204790" cy="1682114"/>
            <a:chOff x="990600" y="2621280"/>
            <a:chExt cx="2735176" cy="3806344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54" r="12764"/>
            <a:stretch/>
          </p:blipFill>
          <p:spPr>
            <a:xfrm>
              <a:off x="990600" y="2621280"/>
              <a:ext cx="2735176" cy="2706977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990600" y="5243664"/>
              <a:ext cx="2735176" cy="1183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00CC"/>
                  </a:solidFill>
                  <a:latin typeface="VNI-Avo" pitchFamily="2" charset="0"/>
                  <a:ea typeface="Arial-Rounded" panose="020B0500000000000000" pitchFamily="34" charset="0"/>
                  <a:cs typeface="Arial" pitchFamily="34" charset="0"/>
                </a:rPr>
                <a:t>Soá 2</a:t>
              </a:r>
              <a:endParaRPr lang="en-US" sz="2800" b="1" dirty="0">
                <a:solidFill>
                  <a:srgbClr val="0000CC"/>
                </a:solidFill>
                <a:latin typeface="VNI-Avo" pitchFamily="2" charset="0"/>
                <a:ea typeface="Arial-Rounded" panose="020B0500000000000000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7147719" y="7162800"/>
            <a:ext cx="1204790" cy="1682114"/>
            <a:chOff x="990600" y="2621280"/>
            <a:chExt cx="2735176" cy="3806344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54" r="12764"/>
            <a:stretch/>
          </p:blipFill>
          <p:spPr>
            <a:xfrm>
              <a:off x="990600" y="2621280"/>
              <a:ext cx="2735176" cy="2706977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990600" y="5243664"/>
              <a:ext cx="2735176" cy="1183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00CC"/>
                  </a:solidFill>
                  <a:latin typeface="VNI-Avo" pitchFamily="2" charset="0"/>
                  <a:ea typeface="Arial-Rounded" panose="020B0500000000000000" pitchFamily="34" charset="0"/>
                  <a:cs typeface="Arial" pitchFamily="34" charset="0"/>
                </a:rPr>
                <a:t>Soá 3</a:t>
              </a:r>
              <a:endParaRPr lang="en-US" sz="2800" b="1" dirty="0">
                <a:solidFill>
                  <a:srgbClr val="0000CC"/>
                </a:solidFill>
                <a:latin typeface="VNI-Avo" pitchFamily="2" charset="0"/>
                <a:ea typeface="Arial-Rounded" panose="020B0500000000000000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9814719" y="7193280"/>
            <a:ext cx="1204790" cy="1682114"/>
            <a:chOff x="990600" y="2621280"/>
            <a:chExt cx="2735176" cy="3806344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54" r="12764"/>
            <a:stretch/>
          </p:blipFill>
          <p:spPr>
            <a:xfrm>
              <a:off x="990600" y="2621280"/>
              <a:ext cx="2735176" cy="2706977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990600" y="5243664"/>
              <a:ext cx="2735176" cy="1183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00CC"/>
                  </a:solidFill>
                  <a:latin typeface="VNI-Avo" pitchFamily="2" charset="0"/>
                  <a:ea typeface="Arial-Rounded" panose="020B0500000000000000" pitchFamily="34" charset="0"/>
                  <a:cs typeface="Arial" pitchFamily="34" charset="0"/>
                </a:rPr>
                <a:t>Soá 4</a:t>
              </a:r>
              <a:endParaRPr lang="en-US" sz="2800" b="1" dirty="0">
                <a:solidFill>
                  <a:srgbClr val="0000CC"/>
                </a:solidFill>
                <a:latin typeface="VNI-Avo" pitchFamily="2" charset="0"/>
                <a:ea typeface="Arial-Rounded" panose="020B0500000000000000" pitchFamily="34" charset="0"/>
                <a:cs typeface="Arial" pitchFamily="34" charset="0"/>
              </a:endParaRPr>
            </a:p>
          </p:txBody>
        </p:sp>
      </p:grpSp>
      <p:pic>
        <p:nvPicPr>
          <p:cNvPr id="2050" name="Picture 2" descr="Độc đáo hình tượng ông bụt trong truyện cổ Việt N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8"/>
          <a:stretch/>
        </p:blipFill>
        <p:spPr bwMode="auto">
          <a:xfrm>
            <a:off x="1813719" y="1981201"/>
            <a:ext cx="2731833" cy="2071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Group 44"/>
          <p:cNvGrpSpPr/>
          <p:nvPr/>
        </p:nvGrpSpPr>
        <p:grpSpPr>
          <a:xfrm>
            <a:off x="12634119" y="7193280"/>
            <a:ext cx="1204790" cy="1682114"/>
            <a:chOff x="990600" y="2621280"/>
            <a:chExt cx="2735176" cy="3806344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54" r="12764"/>
            <a:stretch/>
          </p:blipFill>
          <p:spPr>
            <a:xfrm>
              <a:off x="990600" y="2621280"/>
              <a:ext cx="2735176" cy="2706977"/>
            </a:xfrm>
            <a:prstGeom prst="rect">
              <a:avLst/>
            </a:prstGeom>
          </p:spPr>
        </p:pic>
        <p:sp>
          <p:nvSpPr>
            <p:cNvPr id="47" name="TextBox 46"/>
            <p:cNvSpPr txBox="1"/>
            <p:nvPr/>
          </p:nvSpPr>
          <p:spPr>
            <a:xfrm>
              <a:off x="990600" y="5243664"/>
              <a:ext cx="2735176" cy="1183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00CC"/>
                  </a:solidFill>
                  <a:latin typeface="VNI-Avo" pitchFamily="2" charset="0"/>
                  <a:ea typeface="Arial-Rounded" panose="020B0500000000000000" pitchFamily="34" charset="0"/>
                  <a:cs typeface="Arial" pitchFamily="34" charset="0"/>
                </a:rPr>
                <a:t>Soá 5</a:t>
              </a:r>
              <a:endParaRPr lang="en-US" sz="2800" b="1" dirty="0">
                <a:solidFill>
                  <a:srgbClr val="0000CC"/>
                </a:solidFill>
                <a:latin typeface="VNI-Avo" pitchFamily="2" charset="0"/>
                <a:ea typeface="Arial-Rounded" panose="020B0500000000000000" pitchFamily="34" charset="0"/>
                <a:cs typeface="Arial" pitchFamily="34" charset="0"/>
              </a:endParaRPr>
            </a:p>
          </p:txBody>
        </p:sp>
      </p:grpSp>
      <p:pic>
        <p:nvPicPr>
          <p:cNvPr id="2052" name="Picture 4" descr="Nữ ca sĩ khiến Hari Won ghen tuông hoá chị Hằng Nga xinh đẹp say đắm lòng  người - Yeah1 Music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9" b="13418"/>
          <a:stretch/>
        </p:blipFill>
        <p:spPr bwMode="auto">
          <a:xfrm>
            <a:off x="6508163" y="1981201"/>
            <a:ext cx="2950603" cy="2071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ôn Ngộ Không - Nhân vật mang đầy tính nhân văn - Tượng Mỹ Hầu Vương trang  trí ot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509" y="1981200"/>
            <a:ext cx="3351287" cy="2071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Sự tích chú Cuội cung trăng lớp 3, sự tích chú Cuội chị Hằ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711" y="4495800"/>
            <a:ext cx="3497995" cy="206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Top 12 Bài văn tả cô Tấm trong truyện cổ tích &quot;Tấm Cám&quot; (lớp 5) hay nhất -  Toplist.v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093" y="4495800"/>
            <a:ext cx="3667354" cy="206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70923" y="4082534"/>
            <a:ext cx="13965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Ông Bụt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248020" y="4021574"/>
            <a:ext cx="1534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Chị Hằng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1643519" y="4006334"/>
            <a:ext cx="24529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Tôn ngộ Không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063440" y="6546126"/>
            <a:ext cx="1550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Chú Cuội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967119" y="6546125"/>
            <a:ext cx="13131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Cô Tấm</a:t>
            </a:r>
          </a:p>
        </p:txBody>
      </p:sp>
    </p:spTree>
    <p:extLst>
      <p:ext uri="{BB962C8B-B14F-4D97-AF65-F5344CB8AC3E}">
        <p14:creationId xmlns:p14="http://schemas.microsoft.com/office/powerpoint/2010/main" val="24327480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</p:childTnLst>
        </p:cTn>
      </p:par>
    </p:tnLst>
    <p:bldLst>
      <p:bldP spid="2" grpId="0"/>
      <p:bldP spid="48" grpId="0"/>
      <p:bldP spid="49" grpId="0"/>
      <p:bldP spid="50" grpId="0"/>
      <p:bldP spid="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3109119" y="1019618"/>
            <a:ext cx="1051560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10: </a:t>
            </a:r>
            <a:r>
              <a:rPr lang="nl-NL" sz="32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 ĐỒ CHƠI (T3) 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5450ED-5278-AB6A-836D-18E6F207A3F7}"/>
              </a:ext>
            </a:extLst>
          </p:cNvPr>
          <p:cNvSpPr txBox="1"/>
          <p:nvPr/>
        </p:nvSpPr>
        <p:spPr>
          <a:xfrm>
            <a:off x="768790" y="1914092"/>
            <a:ext cx="14456129" cy="69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nl-NL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nl-NL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huẩn bị </a:t>
            </a:r>
            <a:r>
              <a:rPr lang="nl-NL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 liệu theo phiếu </a:t>
            </a:r>
            <a:endParaRPr lang="en-US" sz="36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EA77525-E998-D1E6-E5A0-1FBDAC314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920" y="2752129"/>
            <a:ext cx="13716000" cy="6058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77415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10: </a:t>
            </a:r>
            <a:r>
              <a:rPr lang="nl-NL" sz="32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 ĐỒ CHƠI (T3) 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46919" y="1782783"/>
            <a:ext cx="11277600" cy="1231106"/>
            <a:chOff x="1508918" y="1888664"/>
            <a:chExt cx="10047316" cy="1231106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10047316" cy="1231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nl-NL" sz="3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Tìm hiểu sản phẩm mẫu. (làm việc nhóm 2)</a:t>
              </a:r>
              <a:endPara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endParaRPr lang="en-US" sz="3600" dirty="0">
                <a:solidFill>
                  <a:srgbClr val="FF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1673234" y="2519755"/>
              <a:ext cx="743905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526D1647-F6C4-7FD2-04B5-2E06545F165E}"/>
              </a:ext>
            </a:extLst>
          </p:cNvPr>
          <p:cNvSpPr txBox="1"/>
          <p:nvPr/>
        </p:nvSpPr>
        <p:spPr>
          <a:xfrm>
            <a:off x="442119" y="2561868"/>
            <a:ext cx="14859000" cy="69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nl-NL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 hãy quan sát và thực hành</a:t>
            </a:r>
            <a:endParaRPr lang="en-US" sz="32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8" name="Arrow: Pentagon 37">
            <a:extLst>
              <a:ext uri="{FF2B5EF4-FFF2-40B4-BE49-F238E27FC236}">
                <a16:creationId xmlns:a16="http://schemas.microsoft.com/office/drawing/2014/main" id="{D3EA98B8-79F5-3B27-8B31-AA66263A5A95}"/>
              </a:ext>
            </a:extLst>
          </p:cNvPr>
          <p:cNvSpPr/>
          <p:nvPr/>
        </p:nvSpPr>
        <p:spPr>
          <a:xfrm>
            <a:off x="427038" y="3497103"/>
            <a:ext cx="6568281" cy="1478186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bánh xe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E878947-EB46-35C5-1F97-3646DAD7B819}"/>
              </a:ext>
            </a:extLst>
          </p:cNvPr>
          <p:cNvSpPr txBox="1"/>
          <p:nvPr/>
        </p:nvSpPr>
        <p:spPr>
          <a:xfrm>
            <a:off x="604817" y="5265672"/>
            <a:ext cx="718590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bốn tấm pho-mếch hình vuông có cạnh dài 4cm làm ra bốn bánh xe hình tròn theo mô tả trong hình 5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FFBBFEC1-90CE-EEC0-4D5A-AE215894A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5388" y="2785869"/>
            <a:ext cx="7770531" cy="4788127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72F20151-159E-5CED-AA8D-46517BAD1853}"/>
              </a:ext>
            </a:extLst>
          </p:cNvPr>
          <p:cNvSpPr txBox="1"/>
          <p:nvPr/>
        </p:nvSpPr>
        <p:spPr>
          <a:xfrm>
            <a:off x="898496" y="7945990"/>
            <a:ext cx="12649200" cy="69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nl-NL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Trang trí bánh xe bằng cách tô màu theo mẫu.</a:t>
            </a:r>
            <a:endParaRPr lang="en-US" sz="32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40941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8" grpId="0" animBg="1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10: </a:t>
            </a:r>
            <a:r>
              <a:rPr lang="nl-NL" sz="32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 ĐỒ CHƠI (T3) 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46919" y="1782783"/>
            <a:ext cx="11277600" cy="1231106"/>
            <a:chOff x="1508918" y="1888664"/>
            <a:chExt cx="10047316" cy="1231106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10047316" cy="1231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nl-NL" sz="3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Tìm hiểu sản phẩm mẫu. (làm việc nhóm 2)</a:t>
              </a:r>
              <a:endPara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endParaRPr lang="en-US" sz="3600" dirty="0">
                <a:solidFill>
                  <a:srgbClr val="FF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1673234" y="2519755"/>
              <a:ext cx="743905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526D1647-F6C4-7FD2-04B5-2E06545F165E}"/>
              </a:ext>
            </a:extLst>
          </p:cNvPr>
          <p:cNvSpPr txBox="1"/>
          <p:nvPr/>
        </p:nvSpPr>
        <p:spPr>
          <a:xfrm>
            <a:off x="442119" y="2561868"/>
            <a:ext cx="14859000" cy="69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nl-NL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 hãy quan sát và làm trục và gắn  bánh xe.</a:t>
            </a:r>
            <a:endParaRPr lang="en-US" sz="32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Arrow: Pentagon 23">
            <a:extLst>
              <a:ext uri="{FF2B5EF4-FFF2-40B4-BE49-F238E27FC236}">
                <a16:creationId xmlns:a16="http://schemas.microsoft.com/office/drawing/2014/main" id="{AD98D91D-4EDF-E631-BE2D-FB9EDABBEDF6}"/>
              </a:ext>
            </a:extLst>
          </p:cNvPr>
          <p:cNvSpPr/>
          <p:nvPr/>
        </p:nvSpPr>
        <p:spPr>
          <a:xfrm>
            <a:off x="567026" y="3388922"/>
            <a:ext cx="7571293" cy="999022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 compa tạo lỗ ở giữa bánh xe.</a:t>
            </a:r>
          </a:p>
          <a:p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57911F6-D12F-412A-003A-ABEDC4DF99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5790" y="3307482"/>
            <a:ext cx="7895822" cy="468469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6156E05-740F-76BE-3FC2-5624660DAE73}"/>
              </a:ext>
            </a:extLst>
          </p:cNvPr>
          <p:cNvSpPr txBox="1"/>
          <p:nvPr/>
        </p:nvSpPr>
        <p:spPr>
          <a:xfrm>
            <a:off x="442119" y="5195671"/>
            <a:ext cx="6324600" cy="19759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nl-NL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Luồn que tre vào ống hút giấy để tạo thành trục bánh xe.</a:t>
            </a:r>
            <a:endParaRPr lang="en-US" sz="36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nl-NL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Lắp trục bánh xe</a:t>
            </a:r>
            <a:endParaRPr lang="en-US" sz="36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76035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10: </a:t>
            </a:r>
            <a:r>
              <a:rPr lang="nl-NL" sz="32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 ĐỒ CHƠI (T3) 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166F3E3-51FF-D991-8A9B-FE80F06B20C0}"/>
              </a:ext>
            </a:extLst>
          </p:cNvPr>
          <p:cNvSpPr txBox="1"/>
          <p:nvPr/>
        </p:nvSpPr>
        <p:spPr>
          <a:xfrm>
            <a:off x="1127919" y="2420955"/>
            <a:ext cx="40835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thân xe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3676004-DA41-572D-C89A-A78C031D97EF}"/>
              </a:ext>
            </a:extLst>
          </p:cNvPr>
          <p:cNvSpPr txBox="1"/>
          <p:nvPr/>
        </p:nvSpPr>
        <p:spPr>
          <a:xfrm>
            <a:off x="615927" y="3149651"/>
            <a:ext cx="569359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 tấm pho-mếch hình chữ nhật có chiều dài 15cm và chiều rộng 10cm để làm thân </a:t>
            </a:r>
            <a:endParaRPr lang="nl-NL" sz="54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29694B98-3ABB-C0CE-EE3E-3E4A1BE5A6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511" y="3497918"/>
            <a:ext cx="8495030" cy="4893348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14DAA3D7-5E2D-A8F0-8A74-8EB4A8495D3D}"/>
              </a:ext>
            </a:extLst>
          </p:cNvPr>
          <p:cNvSpPr txBox="1"/>
          <p:nvPr/>
        </p:nvSpPr>
        <p:spPr>
          <a:xfrm>
            <a:off x="615927" y="5926663"/>
            <a:ext cx="5345162" cy="1363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nl-NL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Trang trí thân xe theo mẫu.</a:t>
            </a:r>
            <a:endParaRPr lang="en-US" sz="32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74268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10: </a:t>
            </a:r>
            <a:r>
              <a:rPr lang="nl-NL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 ĐỒ CHƠI (T3) </a:t>
            </a:r>
            <a:endParaRPr lang="en-US" sz="36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46919" y="1782783"/>
            <a:ext cx="14859000" cy="1107996"/>
            <a:chOff x="1508918" y="1888664"/>
            <a:chExt cx="13238018" cy="1107996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13238018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3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3. </a:t>
              </a:r>
              <a:r>
                <a:rPr lang="nl-NL" sz="3600" b="1" dirty="0"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Hoàn thiện:</a:t>
              </a:r>
              <a:endParaRPr lang="en-US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endParaRPr lang="en-US" sz="1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1605346" y="2565475"/>
              <a:ext cx="2619062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C7D1440B-C0E2-0A11-1462-99C4D8F3E2EF}"/>
              </a:ext>
            </a:extLst>
          </p:cNvPr>
          <p:cNvSpPr txBox="1"/>
          <p:nvPr/>
        </p:nvSpPr>
        <p:spPr>
          <a:xfrm>
            <a:off x="670719" y="2733737"/>
            <a:ext cx="81758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Dùng băng dính gắn trục bánh xe vào thân xe </a:t>
            </a:r>
            <a:endParaRPr lang="en-US" sz="4400" b="1" dirty="0">
              <a:solidFill>
                <a:srgbClr val="0000CC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D8D4807-FFE4-F9E0-45BD-330A97E0ECA7}"/>
              </a:ext>
            </a:extLst>
          </p:cNvPr>
          <p:cNvSpPr txBox="1"/>
          <p:nvPr/>
        </p:nvSpPr>
        <p:spPr>
          <a:xfrm>
            <a:off x="651156" y="4309419"/>
            <a:ext cx="8175810" cy="1363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nl-NL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Kiểm tra và điều chỉnh lại sản phẩm (nếu cần).</a:t>
            </a:r>
            <a:endParaRPr lang="en-US" sz="32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6031718-A438-4D39-58B9-418775E8D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0503" y="2621523"/>
            <a:ext cx="7032620" cy="473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56696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10: </a:t>
            </a:r>
            <a:r>
              <a:rPr lang="nl-NL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 ĐỒ CHƠI (T3) </a:t>
            </a:r>
            <a:endParaRPr lang="en-US" sz="36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46919" y="1782783"/>
            <a:ext cx="14859000" cy="1107996"/>
            <a:chOff x="1508918" y="1888664"/>
            <a:chExt cx="13238018" cy="1107996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13238018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3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3. </a:t>
              </a:r>
              <a:r>
                <a:rPr lang="nl-NL" sz="3600" b="1" dirty="0"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Hoàn thiện phiếu đánh giá sản phẩm:</a:t>
              </a:r>
              <a:endParaRPr lang="en-US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endParaRPr lang="en-US" sz="1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11" name="Straight Connector 10"/>
            <p:cNvCxnSpPr>
              <a:cxnSpLocks/>
            </p:cNvCxnSpPr>
            <p:nvPr/>
          </p:nvCxnSpPr>
          <p:spPr>
            <a:xfrm flipV="1">
              <a:off x="1605346" y="2553246"/>
              <a:ext cx="6857482" cy="12229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834CCC2-27A6-90EA-AA7B-1C52E540B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4619" y="3538898"/>
            <a:ext cx="13487400" cy="502412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BECDD2A-E1B3-85EF-7076-E1B969A492F5}"/>
              </a:ext>
            </a:extLst>
          </p:cNvPr>
          <p:cNvSpPr txBox="1"/>
          <p:nvPr/>
        </p:nvSpPr>
        <p:spPr>
          <a:xfrm>
            <a:off x="1204119" y="2528757"/>
            <a:ext cx="11141495" cy="69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nl-NL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Giới thiệu sản phẩm. (Làm việc nhóm đôi)</a:t>
            </a:r>
            <a:endParaRPr lang="en-US" sz="3600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07614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10: </a:t>
            </a:r>
            <a:r>
              <a:rPr lang="nl-NL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 ĐỒ CHƠI (T3) </a:t>
            </a:r>
            <a:endParaRPr lang="en-US" sz="36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46919" y="1782783"/>
            <a:ext cx="14859000" cy="1107996"/>
            <a:chOff x="1508918" y="1888664"/>
            <a:chExt cx="13238018" cy="1107996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13238018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3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3. </a:t>
              </a:r>
              <a:r>
                <a:rPr lang="en-US" sz="3600" b="1" dirty="0" err="1"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Vận</a:t>
              </a:r>
              <a:r>
                <a:rPr lang="en-US" sz="3600" b="1" dirty="0"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dụng</a:t>
              </a:r>
              <a:r>
                <a:rPr lang="en-US" sz="3600" b="1" dirty="0"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làm</a:t>
              </a:r>
              <a:r>
                <a:rPr lang="en-US" sz="3600" b="1" dirty="0"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chỉnh</a:t>
              </a:r>
              <a:r>
                <a:rPr lang="en-US" sz="3600" b="1" dirty="0"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sửa</a:t>
              </a:r>
              <a:r>
                <a:rPr lang="en-US" sz="3600" b="1" dirty="0"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cho</a:t>
              </a:r>
              <a:r>
                <a:rPr lang="en-US" sz="3600" b="1" dirty="0"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đẹp</a:t>
              </a:r>
              <a:r>
                <a:rPr lang="en-US" sz="3600" b="1" dirty="0"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hơn</a:t>
              </a:r>
              <a:r>
                <a:rPr lang="en-US" sz="3600" b="1" dirty="0"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và</a:t>
              </a:r>
              <a:r>
                <a:rPr lang="en-US" sz="3600" b="1" dirty="0"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chơi</a:t>
              </a:r>
              <a:r>
                <a:rPr lang="en-US" sz="3600" b="1" dirty="0"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ở </a:t>
              </a:r>
              <a:r>
                <a:rPr lang="en-US" sz="3600" b="1" dirty="0" err="1"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nhà</a:t>
              </a:r>
              <a:endParaRPr lang="en-US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endParaRPr lang="en-US" sz="1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11" name="Straight Connector 10"/>
            <p:cNvCxnSpPr>
              <a:cxnSpLocks/>
            </p:cNvCxnSpPr>
            <p:nvPr/>
          </p:nvCxnSpPr>
          <p:spPr>
            <a:xfrm flipV="1">
              <a:off x="1605346" y="2553246"/>
              <a:ext cx="6857482" cy="12229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16752263-03CC-B8DC-0F37-DDABCD4F0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819" y="2752635"/>
            <a:ext cx="12573000" cy="586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28125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10383</TotalTime>
  <Words>476</Words>
  <Application>Microsoft Office PowerPoint</Application>
  <PresentationFormat>Custom</PresentationFormat>
  <Paragraphs>68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Times New Roman</vt:lpstr>
      <vt:lpstr>VNI-Avo</vt:lpstr>
      <vt:lpstr>Default Design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Lê Tuấn Minh</cp:lastModifiedBy>
  <cp:revision>1152</cp:revision>
  <dcterms:created xsi:type="dcterms:W3CDTF">2008-09-09T22:52:10Z</dcterms:created>
  <dcterms:modified xsi:type="dcterms:W3CDTF">2022-08-09T08:26:15Z</dcterms:modified>
</cp:coreProperties>
</file>