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27" r:id="rId2"/>
    <p:sldId id="407" r:id="rId3"/>
    <p:sldId id="439" r:id="rId4"/>
    <p:sldId id="441" r:id="rId5"/>
    <p:sldId id="427" r:id="rId6"/>
    <p:sldId id="446" r:id="rId7"/>
    <p:sldId id="428" r:id="rId8"/>
    <p:sldId id="426" r:id="rId9"/>
    <p:sldId id="442" r:id="rId10"/>
    <p:sldId id="443" r:id="rId11"/>
    <p:sldId id="438" r:id="rId12"/>
    <p:sldId id="445" r:id="rId13"/>
    <p:sldId id="433" r:id="rId14"/>
    <p:sldId id="444" r:id="rId15"/>
    <p:sldId id="340" r:id="rId16"/>
  </p:sldIdLst>
  <p:sldSz cx="16276638" cy="9144000"/>
  <p:notesSz cx="6858000" cy="9144000"/>
  <p:custDataLst>
    <p:tags r:id="rId1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CC"/>
    <a:srgbClr val="FF0066"/>
    <a:srgbClr val="FF7C80"/>
    <a:srgbClr val="FF6600"/>
    <a:srgbClr val="6600CC"/>
    <a:srgbClr val="3333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026622-2E5C-440E-A3E5-858C49B54A1D}" v="626" dt="2022-07-05T01:35:10.5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50" autoAdjust="0"/>
    <p:restoredTop sz="94660"/>
  </p:normalViewPr>
  <p:slideViewPr>
    <p:cSldViewPr>
      <p:cViewPr varScale="1">
        <p:scale>
          <a:sx n="56" d="100"/>
          <a:sy n="56" d="100"/>
        </p:scale>
        <p:origin x="540" y="84"/>
      </p:cViewPr>
      <p:guideLst>
        <p:guide orient="horz" pos="2880"/>
        <p:guide pos="512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6F026622-2E5C-440E-A3E5-858C49B54A1D}"/>
    <pc:docChg chg="undo redo custSel addSld delSld modSld sldOrd">
      <pc:chgData name="Trang Ha" userId="270efafb50020bd6" providerId="LiveId" clId="{6F026622-2E5C-440E-A3E5-858C49B54A1D}" dt="2022-07-05T01:35:10.542" v="2267" actId="14100"/>
      <pc:docMkLst>
        <pc:docMk/>
      </pc:docMkLst>
      <pc:sldChg chg="modSp mod">
        <pc:chgData name="Trang Ha" userId="270efafb50020bd6" providerId="LiveId" clId="{6F026622-2E5C-440E-A3E5-858C49B54A1D}" dt="2022-07-05T01:35:10.542" v="2267" actId="14100"/>
        <pc:sldMkLst>
          <pc:docMk/>
          <pc:sldMk cId="0" sldId="327"/>
        </pc:sldMkLst>
        <pc:spChg chg="mod">
          <ac:chgData name="Trang Ha" userId="270efafb50020bd6" providerId="LiveId" clId="{6F026622-2E5C-440E-A3E5-858C49B54A1D}" dt="2022-07-05T01:35:00.715" v="2263" actId="20577"/>
          <ac:spMkLst>
            <pc:docMk/>
            <pc:sldMk cId="0" sldId="327"/>
            <ac:spMk id="2057" creationId="{00000000-0000-0000-0000-000000000000}"/>
          </ac:spMkLst>
        </pc:spChg>
        <pc:picChg chg="mod">
          <ac:chgData name="Trang Ha" userId="270efafb50020bd6" providerId="LiveId" clId="{6F026622-2E5C-440E-A3E5-858C49B54A1D}" dt="2022-07-05T01:35:06.338" v="2265" actId="14100"/>
          <ac:picMkLst>
            <pc:docMk/>
            <pc:sldMk cId="0" sldId="327"/>
            <ac:picMk id="13" creationId="{00000000-0000-0000-0000-000000000000}"/>
          </ac:picMkLst>
        </pc:picChg>
        <pc:picChg chg="mod">
          <ac:chgData name="Trang Ha" userId="270efafb50020bd6" providerId="LiveId" clId="{6F026622-2E5C-440E-A3E5-858C49B54A1D}" dt="2022-07-05T01:35:10.542" v="2267" actId="14100"/>
          <ac:picMkLst>
            <pc:docMk/>
            <pc:sldMk cId="0" sldId="327"/>
            <ac:picMk id="2051" creationId="{00000000-0000-0000-0000-000000000000}"/>
          </ac:picMkLst>
        </pc:picChg>
      </pc:sldChg>
      <pc:sldChg chg="addSp delSp modSp mod modAnim">
        <pc:chgData name="Trang Ha" userId="270efafb50020bd6" providerId="LiveId" clId="{6F026622-2E5C-440E-A3E5-858C49B54A1D}" dt="2022-07-03T05:19:56.431" v="995"/>
        <pc:sldMkLst>
          <pc:docMk/>
          <pc:sldMk cId="963106164" sldId="426"/>
        </pc:sldMkLst>
        <pc:spChg chg="add del mod">
          <ac:chgData name="Trang Ha" userId="270efafb50020bd6" providerId="LiveId" clId="{6F026622-2E5C-440E-A3E5-858C49B54A1D}" dt="2022-07-03T05:16:29.714" v="955"/>
          <ac:spMkLst>
            <pc:docMk/>
            <pc:sldMk cId="963106164" sldId="426"/>
            <ac:spMk id="2" creationId="{6D1371B1-BCBC-E292-9A4B-1CA9910D365A}"/>
          </ac:spMkLst>
        </pc:spChg>
        <pc:spChg chg="add mod">
          <ac:chgData name="Trang Ha" userId="270efafb50020bd6" providerId="LiveId" clId="{6F026622-2E5C-440E-A3E5-858C49B54A1D}" dt="2022-07-03T05:18:55.993" v="991" actId="1076"/>
          <ac:spMkLst>
            <pc:docMk/>
            <pc:sldMk cId="963106164" sldId="426"/>
            <ac:spMk id="3" creationId="{3BC946C5-855E-00B6-DE23-7F072EDA84CB}"/>
          </ac:spMkLst>
        </pc:spChg>
        <pc:spChg chg="add mod">
          <ac:chgData name="Trang Ha" userId="270efafb50020bd6" providerId="LiveId" clId="{6F026622-2E5C-440E-A3E5-858C49B54A1D}" dt="2022-07-03T05:18:49.217" v="990" actId="1036"/>
          <ac:spMkLst>
            <pc:docMk/>
            <pc:sldMk cId="963106164" sldId="426"/>
            <ac:spMk id="4" creationId="{19F6DE08-2807-EC11-8EA2-0066CAECAA24}"/>
          </ac:spMkLst>
        </pc:spChg>
        <pc:spChg chg="mod">
          <ac:chgData name="Trang Ha" userId="270efafb50020bd6" providerId="LiveId" clId="{6F026622-2E5C-440E-A3E5-858C49B54A1D}" dt="2022-07-03T05:12:04.687" v="884" actId="20577"/>
          <ac:spMkLst>
            <pc:docMk/>
            <pc:sldMk cId="963106164" sldId="426"/>
            <ac:spMk id="12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12.207" v="831" actId="478"/>
          <ac:spMkLst>
            <pc:docMk/>
            <pc:sldMk cId="963106164" sldId="426"/>
            <ac:spMk id="25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33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34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35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36.816" v="835" actId="478"/>
          <ac:spMkLst>
            <pc:docMk/>
            <pc:sldMk cId="963106164" sldId="426"/>
            <ac:spMk id="36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36.816" v="835" actId="478"/>
          <ac:spMkLst>
            <pc:docMk/>
            <pc:sldMk cId="963106164" sldId="426"/>
            <ac:spMk id="37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38" creationId="{00000000-0000-0000-0000-000000000000}"/>
          </ac:spMkLst>
        </pc:spChg>
        <pc:spChg chg="del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39" creationId="{00000000-0000-0000-0000-000000000000}"/>
          </ac:spMkLst>
        </pc:spChg>
        <pc:spChg chg="mod">
          <ac:chgData name="Trang Ha" userId="270efafb50020bd6" providerId="LiveId" clId="{6F026622-2E5C-440E-A3E5-858C49B54A1D}" dt="2022-07-03T05:18:26.560" v="981" actId="20577"/>
          <ac:spMkLst>
            <pc:docMk/>
            <pc:sldMk cId="963106164" sldId="426"/>
            <ac:spMk id="40" creationId="{00000000-0000-0000-0000-000000000000}"/>
          </ac:spMkLst>
        </pc:spChg>
        <pc:spChg chg="mod">
          <ac:chgData name="Trang Ha" userId="270efafb50020bd6" providerId="LiveId" clId="{6F026622-2E5C-440E-A3E5-858C49B54A1D}" dt="2022-07-03T05:18:32.978" v="986" actId="1076"/>
          <ac:spMkLst>
            <pc:docMk/>
            <pc:sldMk cId="963106164" sldId="426"/>
            <ac:spMk id="41" creationId="{00000000-0000-0000-0000-000000000000}"/>
          </ac:spMkLst>
        </pc:spChg>
        <pc:spChg chg="mod">
          <ac:chgData name="Trang Ha" userId="270efafb50020bd6" providerId="LiveId" clId="{6F026622-2E5C-440E-A3E5-858C49B54A1D}" dt="2022-07-03T05:11:39.492" v="875" actId="207"/>
          <ac:spMkLst>
            <pc:docMk/>
            <pc:sldMk cId="963106164" sldId="426"/>
            <ac:spMk id="42" creationId="{00000000-0000-0000-0000-000000000000}"/>
          </ac:spMkLst>
        </pc:spChg>
        <pc:spChg chg="add mod">
          <ac:chgData name="Trang Ha" userId="270efafb50020bd6" providerId="LiveId" clId="{6F026622-2E5C-440E-A3E5-858C49B54A1D}" dt="2022-07-03T05:07:15.671" v="832" actId="1076"/>
          <ac:spMkLst>
            <pc:docMk/>
            <pc:sldMk cId="963106164" sldId="426"/>
            <ac:spMk id="43" creationId="{6A53D21F-C55A-F4DA-DE82-B2854E26B729}"/>
          </ac:spMkLst>
        </pc:spChg>
        <pc:spChg chg="add del mod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44" creationId="{D48CA068-AB33-5776-910E-F805097A0946}"/>
          </ac:spMkLst>
        </pc:spChg>
        <pc:spChg chg="del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45" creationId="{00000000-0000-0000-0000-000000000000}"/>
          </ac:spMkLst>
        </pc:spChg>
        <pc:spChg chg="add del mod">
          <ac:chgData name="Trang Ha" userId="270efafb50020bd6" providerId="LiveId" clId="{6F026622-2E5C-440E-A3E5-858C49B54A1D}" dt="2022-07-03T05:07:28.306" v="834" actId="478"/>
          <ac:spMkLst>
            <pc:docMk/>
            <pc:sldMk cId="963106164" sldId="426"/>
            <ac:spMk id="46" creationId="{30B1B21C-7BA7-F698-259E-EEB83E937940}"/>
          </ac:spMkLst>
        </pc:spChg>
        <pc:spChg chg="add mod">
          <ac:chgData name="Trang Ha" userId="270efafb50020bd6" providerId="LiveId" clId="{6F026622-2E5C-440E-A3E5-858C49B54A1D}" dt="2022-07-03T05:09:12.626" v="852" actId="1076"/>
          <ac:spMkLst>
            <pc:docMk/>
            <pc:sldMk cId="963106164" sldId="426"/>
            <ac:spMk id="47" creationId="{6938BAEE-4249-968C-EE3E-113B648CBDCF}"/>
          </ac:spMkLst>
        </pc:spChg>
        <pc:spChg chg="add mod">
          <ac:chgData name="Trang Ha" userId="270efafb50020bd6" providerId="LiveId" clId="{6F026622-2E5C-440E-A3E5-858C49B54A1D}" dt="2022-07-03T05:09:09.020" v="851" actId="1076"/>
          <ac:spMkLst>
            <pc:docMk/>
            <pc:sldMk cId="963106164" sldId="426"/>
            <ac:spMk id="48" creationId="{04B10D4E-AB15-D559-A942-ADBEF759C298}"/>
          </ac:spMkLst>
        </pc:spChg>
        <pc:spChg chg="add mod">
          <ac:chgData name="Trang Ha" userId="270efafb50020bd6" providerId="LiveId" clId="{6F026622-2E5C-440E-A3E5-858C49B54A1D}" dt="2022-07-03T05:09:24.594" v="855" actId="1076"/>
          <ac:spMkLst>
            <pc:docMk/>
            <pc:sldMk cId="963106164" sldId="426"/>
            <ac:spMk id="49" creationId="{67B7983B-51AB-7FC7-49D9-876CDA6D1B76}"/>
          </ac:spMkLst>
        </pc:spChg>
        <pc:spChg chg="add mod">
          <ac:chgData name="Trang Ha" userId="270efafb50020bd6" providerId="LiveId" clId="{6F026622-2E5C-440E-A3E5-858C49B54A1D}" dt="2022-07-03T05:09:30.586" v="857" actId="1076"/>
          <ac:spMkLst>
            <pc:docMk/>
            <pc:sldMk cId="963106164" sldId="426"/>
            <ac:spMk id="50" creationId="{99751239-4FF1-D3A2-89F9-8B220644498C}"/>
          </ac:spMkLst>
        </pc:spChg>
        <pc:spChg chg="add mod">
          <ac:chgData name="Trang Ha" userId="270efafb50020bd6" providerId="LiveId" clId="{6F026622-2E5C-440E-A3E5-858C49B54A1D}" dt="2022-07-03T05:09:42.982" v="864" actId="1038"/>
          <ac:spMkLst>
            <pc:docMk/>
            <pc:sldMk cId="963106164" sldId="426"/>
            <ac:spMk id="51" creationId="{86A60700-1591-D5C1-43C6-D1E4AF930E03}"/>
          </ac:spMkLst>
        </pc:spChg>
        <pc:spChg chg="add mod">
          <ac:chgData name="Trang Ha" userId="270efafb50020bd6" providerId="LiveId" clId="{6F026622-2E5C-440E-A3E5-858C49B54A1D}" dt="2022-07-03T05:09:04.375" v="850" actId="1076"/>
          <ac:spMkLst>
            <pc:docMk/>
            <pc:sldMk cId="963106164" sldId="426"/>
            <ac:spMk id="52" creationId="{317FDB51-5BA2-3FBA-2F9A-D6AB8C29B73B}"/>
          </ac:spMkLst>
        </pc:spChg>
        <pc:spChg chg="add mod">
          <ac:chgData name="Trang Ha" userId="270efafb50020bd6" providerId="LiveId" clId="{6F026622-2E5C-440E-A3E5-858C49B54A1D}" dt="2022-07-03T05:09:46.300" v="865" actId="1076"/>
          <ac:spMkLst>
            <pc:docMk/>
            <pc:sldMk cId="963106164" sldId="426"/>
            <ac:spMk id="53" creationId="{1DF94A68-1872-744D-62F7-06C3AB531617}"/>
          </ac:spMkLst>
        </pc:spChg>
      </pc:sldChg>
      <pc:sldChg chg="addSp delSp modSp mod modAnim">
        <pc:chgData name="Trang Ha" userId="270efafb50020bd6" providerId="LiveId" clId="{6F026622-2E5C-440E-A3E5-858C49B54A1D}" dt="2022-07-03T03:37:41.041" v="709" actId="20577"/>
        <pc:sldMkLst>
          <pc:docMk/>
          <pc:sldMk cId="4184934910" sldId="427"/>
        </pc:sldMkLst>
        <pc:spChg chg="mod">
          <ac:chgData name="Trang Ha" userId="270efafb50020bd6" providerId="LiveId" clId="{6F026622-2E5C-440E-A3E5-858C49B54A1D}" dt="2022-07-03T03:37:41.041" v="709" actId="20577"/>
          <ac:spMkLst>
            <pc:docMk/>
            <pc:sldMk cId="4184934910" sldId="427"/>
            <ac:spMk id="2" creationId="{00000000-0000-0000-0000-000000000000}"/>
          </ac:spMkLst>
        </pc:spChg>
        <pc:spChg chg="mod">
          <ac:chgData name="Trang Ha" userId="270efafb50020bd6" providerId="LiveId" clId="{6F026622-2E5C-440E-A3E5-858C49B54A1D}" dt="2022-07-03T03:31:51.358" v="542" actId="207"/>
          <ac:spMkLst>
            <pc:docMk/>
            <pc:sldMk cId="4184934910" sldId="427"/>
            <ac:spMk id="3" creationId="{00000000-0000-0000-0000-000000000000}"/>
          </ac:spMkLst>
        </pc:spChg>
        <pc:spChg chg="del mod">
          <ac:chgData name="Trang Ha" userId="270efafb50020bd6" providerId="LiveId" clId="{6F026622-2E5C-440E-A3E5-858C49B54A1D}" dt="2022-07-03T03:25:55.019" v="534" actId="478"/>
          <ac:spMkLst>
            <pc:docMk/>
            <pc:sldMk cId="4184934910" sldId="427"/>
            <ac:spMk id="19" creationId="{00000000-0000-0000-0000-000000000000}"/>
          </ac:spMkLst>
        </pc:spChg>
        <pc:spChg chg="add mod">
          <ac:chgData name="Trang Ha" userId="270efafb50020bd6" providerId="LiveId" clId="{6F026622-2E5C-440E-A3E5-858C49B54A1D}" dt="2022-07-03T03:25:57.624" v="536" actId="1036"/>
          <ac:spMkLst>
            <pc:docMk/>
            <pc:sldMk cId="4184934910" sldId="427"/>
            <ac:spMk id="25" creationId="{94317E08-688E-F439-9B42-6E4106FADA4A}"/>
          </ac:spMkLst>
        </pc:spChg>
      </pc:sldChg>
      <pc:sldChg chg="addSp delSp modSp mod delAnim modAnim">
        <pc:chgData name="Trang Ha" userId="270efafb50020bd6" providerId="LiveId" clId="{6F026622-2E5C-440E-A3E5-858C49B54A1D}" dt="2022-07-03T09:48:48.589" v="1135" actId="14100"/>
        <pc:sldMkLst>
          <pc:docMk/>
          <pc:sldMk cId="701057155" sldId="428"/>
        </pc:sldMkLst>
        <pc:spChg chg="mod">
          <ac:chgData name="Trang Ha" userId="270efafb50020bd6" providerId="LiveId" clId="{6F026622-2E5C-440E-A3E5-858C49B54A1D}" dt="2022-07-03T03:40:05.141" v="777" actId="114"/>
          <ac:spMkLst>
            <pc:docMk/>
            <pc:sldMk cId="701057155" sldId="428"/>
            <ac:spMk id="2" creationId="{00000000-0000-0000-0000-000000000000}"/>
          </ac:spMkLst>
        </pc:spChg>
        <pc:spChg chg="del">
          <ac:chgData name="Trang Ha" userId="270efafb50020bd6" providerId="LiveId" clId="{6F026622-2E5C-440E-A3E5-858C49B54A1D}" dt="2022-07-03T05:02:47.263" v="817" actId="478"/>
          <ac:spMkLst>
            <pc:docMk/>
            <pc:sldMk cId="701057155" sldId="428"/>
            <ac:spMk id="3" creationId="{00000000-0000-0000-0000-000000000000}"/>
          </ac:spMkLst>
        </pc:spChg>
        <pc:spChg chg="add mod">
          <ac:chgData name="Trang Ha" userId="270efafb50020bd6" providerId="LiveId" clId="{6F026622-2E5C-440E-A3E5-858C49B54A1D}" dt="2022-07-03T03:36:15.767" v="706"/>
          <ac:spMkLst>
            <pc:docMk/>
            <pc:sldMk cId="701057155" sldId="428"/>
            <ac:spMk id="19" creationId="{A5380C44-029E-645A-9F55-FBBAE6AE83CA}"/>
          </ac:spMkLst>
        </pc:spChg>
        <pc:spChg chg="del">
          <ac:chgData name="Trang Ha" userId="270efafb50020bd6" providerId="LiveId" clId="{6F026622-2E5C-440E-A3E5-858C49B54A1D}" dt="2022-07-03T03:36:13.862" v="705" actId="478"/>
          <ac:spMkLst>
            <pc:docMk/>
            <pc:sldMk cId="701057155" sldId="428"/>
            <ac:spMk id="20" creationId="{00000000-0000-0000-0000-000000000000}"/>
          </ac:spMkLst>
        </pc:spChg>
        <pc:spChg chg="mod">
          <ac:chgData name="Trang Ha" userId="270efafb50020bd6" providerId="LiveId" clId="{6F026622-2E5C-440E-A3E5-858C49B54A1D}" dt="2022-07-03T03:40:58.855" v="784" actId="1037"/>
          <ac:spMkLst>
            <pc:docMk/>
            <pc:sldMk cId="701057155" sldId="428"/>
            <ac:spMk id="21" creationId="{00000000-0000-0000-0000-000000000000}"/>
          </ac:spMkLst>
        </pc:spChg>
        <pc:spChg chg="mod">
          <ac:chgData name="Trang Ha" userId="270efafb50020bd6" providerId="LiveId" clId="{6F026622-2E5C-440E-A3E5-858C49B54A1D}" dt="2022-07-03T03:42:11.008" v="815" actId="207"/>
          <ac:spMkLst>
            <pc:docMk/>
            <pc:sldMk cId="701057155" sldId="428"/>
            <ac:spMk id="22" creationId="{00000000-0000-0000-0000-000000000000}"/>
          </ac:spMkLst>
        </pc:spChg>
        <pc:spChg chg="mod">
          <ac:chgData name="Trang Ha" userId="270efafb50020bd6" providerId="LiveId" clId="{6F026622-2E5C-440E-A3E5-858C49B54A1D}" dt="2022-07-03T03:42:07.956" v="814" actId="207"/>
          <ac:spMkLst>
            <pc:docMk/>
            <pc:sldMk cId="701057155" sldId="428"/>
            <ac:spMk id="23" creationId="{00000000-0000-0000-0000-000000000000}"/>
          </ac:spMkLst>
        </pc:spChg>
        <pc:spChg chg="mod">
          <ac:chgData name="Trang Ha" userId="270efafb50020bd6" providerId="LiveId" clId="{6F026622-2E5C-440E-A3E5-858C49B54A1D}" dt="2022-07-03T03:42:15.222" v="816" actId="207"/>
          <ac:spMkLst>
            <pc:docMk/>
            <pc:sldMk cId="701057155" sldId="428"/>
            <ac:spMk id="24" creationId="{00000000-0000-0000-0000-000000000000}"/>
          </ac:spMkLst>
        </pc:spChg>
        <pc:spChg chg="del">
          <ac:chgData name="Trang Ha" userId="270efafb50020bd6" providerId="LiveId" clId="{6F026622-2E5C-440E-A3E5-858C49B54A1D}" dt="2022-07-03T03:38:54.156" v="762" actId="478"/>
          <ac:spMkLst>
            <pc:docMk/>
            <pc:sldMk cId="701057155" sldId="428"/>
            <ac:spMk id="25" creationId="{00000000-0000-0000-0000-000000000000}"/>
          </ac:spMkLst>
        </pc:spChg>
        <pc:spChg chg="mod">
          <ac:chgData name="Trang Ha" userId="270efafb50020bd6" providerId="LiveId" clId="{6F026622-2E5C-440E-A3E5-858C49B54A1D}" dt="2022-07-03T03:41:52.088" v="812" actId="1035"/>
          <ac:spMkLst>
            <pc:docMk/>
            <pc:sldMk cId="701057155" sldId="428"/>
            <ac:spMk id="26" creationId="{00000000-0000-0000-0000-000000000000}"/>
          </ac:spMkLst>
        </pc:spChg>
        <pc:spChg chg="add mod">
          <ac:chgData name="Trang Ha" userId="270efafb50020bd6" providerId="LiveId" clId="{6F026622-2E5C-440E-A3E5-858C49B54A1D}" dt="2022-07-03T09:48:48.589" v="1135" actId="14100"/>
          <ac:spMkLst>
            <pc:docMk/>
            <pc:sldMk cId="701057155" sldId="428"/>
            <ac:spMk id="27" creationId="{7290A141-BCD6-7E40-B4CB-132D21D0801E}"/>
          </ac:spMkLst>
        </pc:spChg>
      </pc:sldChg>
      <pc:sldChg chg="addSp delSp modSp mod delAnim modAnim">
        <pc:chgData name="Trang Ha" userId="270efafb50020bd6" providerId="LiveId" clId="{6F026622-2E5C-440E-A3E5-858C49B54A1D}" dt="2022-07-03T11:10:12.886" v="2228" actId="1076"/>
        <pc:sldMkLst>
          <pc:docMk/>
          <pc:sldMk cId="3332805865" sldId="433"/>
        </pc:sldMkLst>
        <pc:spChg chg="mod">
          <ac:chgData name="Trang Ha" userId="270efafb50020bd6" providerId="LiveId" clId="{6F026622-2E5C-440E-A3E5-858C49B54A1D}" dt="2022-07-03T11:08:11.425" v="2214" actId="20577"/>
          <ac:spMkLst>
            <pc:docMk/>
            <pc:sldMk cId="3332805865" sldId="433"/>
            <ac:spMk id="10" creationId="{00000000-0000-0000-0000-000000000000}"/>
          </ac:spMkLst>
        </pc:spChg>
        <pc:spChg chg="del">
          <ac:chgData name="Trang Ha" userId="270efafb50020bd6" providerId="LiveId" clId="{6F026622-2E5C-440E-A3E5-858C49B54A1D}" dt="2022-07-03T10:14:05.047" v="1422" actId="478"/>
          <ac:spMkLst>
            <pc:docMk/>
            <pc:sldMk cId="3332805865" sldId="433"/>
            <ac:spMk id="19" creationId="{00000000-0000-0000-0000-000000000000}"/>
          </ac:spMkLst>
        </pc:spChg>
        <pc:spChg chg="add del mod">
          <ac:chgData name="Trang Ha" userId="270efafb50020bd6" providerId="LiveId" clId="{6F026622-2E5C-440E-A3E5-858C49B54A1D}" dt="2022-07-03T10:15:18.501" v="1521" actId="478"/>
          <ac:spMkLst>
            <pc:docMk/>
            <pc:sldMk cId="3332805865" sldId="433"/>
            <ac:spMk id="22" creationId="{00000000-0000-0000-0000-000000000000}"/>
          </ac:spMkLst>
        </pc:spChg>
        <pc:spChg chg="add mod">
          <ac:chgData name="Trang Ha" userId="270efafb50020bd6" providerId="LiveId" clId="{6F026622-2E5C-440E-A3E5-858C49B54A1D}" dt="2022-07-03T10:14:05.806" v="1423"/>
          <ac:spMkLst>
            <pc:docMk/>
            <pc:sldMk cId="3332805865" sldId="433"/>
            <ac:spMk id="26" creationId="{9A56C9AF-50E8-9D49-84D7-4658A196E7ED}"/>
          </ac:spMkLst>
        </pc:spChg>
        <pc:picChg chg="del">
          <ac:chgData name="Trang Ha" userId="270efafb50020bd6" providerId="LiveId" clId="{6F026622-2E5C-440E-A3E5-858C49B54A1D}" dt="2022-07-03T09:57:15.329" v="1356" actId="478"/>
          <ac:picMkLst>
            <pc:docMk/>
            <pc:sldMk cId="3332805865" sldId="433"/>
            <ac:picMk id="6" creationId="{00000000-0000-0000-0000-000000000000}"/>
          </ac:picMkLst>
        </pc:picChg>
        <pc:picChg chg="add mod">
          <ac:chgData name="Trang Ha" userId="270efafb50020bd6" providerId="LiveId" clId="{6F026622-2E5C-440E-A3E5-858C49B54A1D}" dt="2022-07-03T10:16:32.706" v="1666" actId="14100"/>
          <ac:picMkLst>
            <pc:docMk/>
            <pc:sldMk cId="3332805865" sldId="433"/>
            <ac:picMk id="8" creationId="{396EABD5-38EC-0B8E-2963-32B51E6364D5}"/>
          </ac:picMkLst>
        </pc:picChg>
        <pc:picChg chg="add mod">
          <ac:chgData name="Trang Ha" userId="270efafb50020bd6" providerId="LiveId" clId="{6F026622-2E5C-440E-A3E5-858C49B54A1D}" dt="2022-07-03T10:16:29.868" v="1665" actId="14100"/>
          <ac:picMkLst>
            <pc:docMk/>
            <pc:sldMk cId="3332805865" sldId="433"/>
            <ac:picMk id="11" creationId="{4BCA132D-9EB3-8B3D-9A03-224A2982C23A}"/>
          </ac:picMkLst>
        </pc:picChg>
        <pc:picChg chg="add mod">
          <ac:chgData name="Trang Ha" userId="270efafb50020bd6" providerId="LiveId" clId="{6F026622-2E5C-440E-A3E5-858C49B54A1D}" dt="2022-07-03T11:10:12.886" v="2228" actId="1076"/>
          <ac:picMkLst>
            <pc:docMk/>
            <pc:sldMk cId="3332805865" sldId="433"/>
            <ac:picMk id="13" creationId="{C3A2FE93-A85E-96B8-C49C-C428CF3984A9}"/>
          </ac:picMkLst>
        </pc:picChg>
        <pc:picChg chg="add mod">
          <ac:chgData name="Trang Ha" userId="270efafb50020bd6" providerId="LiveId" clId="{6F026622-2E5C-440E-A3E5-858C49B54A1D}" dt="2022-07-03T11:09:23.232" v="2223" actId="1076"/>
          <ac:picMkLst>
            <pc:docMk/>
            <pc:sldMk cId="3332805865" sldId="433"/>
            <ac:picMk id="21" creationId="{F354546F-00C6-E2E8-BCFE-918935483C53}"/>
          </ac:picMkLst>
        </pc:picChg>
        <pc:picChg chg="add del mod">
          <ac:chgData name="Trang Ha" userId="270efafb50020bd6" providerId="LiveId" clId="{6F026622-2E5C-440E-A3E5-858C49B54A1D}" dt="2022-07-03T10:13:28.838" v="1413" actId="478"/>
          <ac:picMkLst>
            <pc:docMk/>
            <pc:sldMk cId="3332805865" sldId="433"/>
            <ac:picMk id="23" creationId="{6C43FD2C-1694-A610-532B-228195802C5A}"/>
          </ac:picMkLst>
        </pc:picChg>
        <pc:picChg chg="del">
          <ac:chgData name="Trang Ha" userId="270efafb50020bd6" providerId="LiveId" clId="{6F026622-2E5C-440E-A3E5-858C49B54A1D}" dt="2022-07-03T09:58:03.942" v="1361" actId="478"/>
          <ac:picMkLst>
            <pc:docMk/>
            <pc:sldMk cId="3332805865" sldId="433"/>
            <ac:picMk id="1026" creationId="{00000000-0000-0000-0000-000000000000}"/>
          </ac:picMkLst>
        </pc:picChg>
        <pc:picChg chg="del">
          <ac:chgData name="Trang Ha" userId="270efafb50020bd6" providerId="LiveId" clId="{6F026622-2E5C-440E-A3E5-858C49B54A1D}" dt="2022-07-03T09:55:37.352" v="1352" actId="478"/>
          <ac:picMkLst>
            <pc:docMk/>
            <pc:sldMk cId="3332805865" sldId="433"/>
            <ac:picMk id="1030" creationId="{00000000-0000-0000-0000-000000000000}"/>
          </ac:picMkLst>
        </pc:picChg>
      </pc:sldChg>
      <pc:sldChg chg="modSp del mod">
        <pc:chgData name="Trang Ha" userId="270efafb50020bd6" providerId="LiveId" clId="{6F026622-2E5C-440E-A3E5-858C49B54A1D}" dt="2022-07-03T09:46:28.247" v="1120" actId="2696"/>
        <pc:sldMkLst>
          <pc:docMk/>
          <pc:sldMk cId="1788120817" sldId="436"/>
        </pc:sldMkLst>
        <pc:spChg chg="mod">
          <ac:chgData name="Trang Ha" userId="270efafb50020bd6" providerId="LiveId" clId="{6F026622-2E5C-440E-A3E5-858C49B54A1D}" dt="2022-07-03T05:28:11.908" v="1087" actId="1076"/>
          <ac:spMkLst>
            <pc:docMk/>
            <pc:sldMk cId="1788120817" sldId="436"/>
            <ac:spMk id="12" creationId="{00000000-0000-0000-0000-000000000000}"/>
          </ac:spMkLst>
        </pc:spChg>
        <pc:spChg chg="mod">
          <ac:chgData name="Trang Ha" userId="270efafb50020bd6" providerId="LiveId" clId="{6F026622-2E5C-440E-A3E5-858C49B54A1D}" dt="2022-07-03T09:42:49.364" v="1098" actId="21"/>
          <ac:spMkLst>
            <pc:docMk/>
            <pc:sldMk cId="1788120817" sldId="436"/>
            <ac:spMk id="42" creationId="{00000000-0000-0000-0000-000000000000}"/>
          </ac:spMkLst>
        </pc:spChg>
      </pc:sldChg>
      <pc:sldChg chg="del">
        <pc:chgData name="Trang Ha" userId="270efafb50020bd6" providerId="LiveId" clId="{6F026622-2E5C-440E-A3E5-858C49B54A1D}" dt="2022-07-03T05:26:37.337" v="1085" actId="2696"/>
        <pc:sldMkLst>
          <pc:docMk/>
          <pc:sldMk cId="1046623289" sldId="437"/>
        </pc:sldMkLst>
      </pc:sldChg>
      <pc:sldChg chg="addSp delSp modSp mod">
        <pc:chgData name="Trang Ha" userId="270efafb50020bd6" providerId="LiveId" clId="{6F026622-2E5C-440E-A3E5-858C49B54A1D}" dt="2022-07-03T10:13:58.249" v="1421"/>
        <pc:sldMkLst>
          <pc:docMk/>
          <pc:sldMk cId="2510160290" sldId="438"/>
        </pc:sldMkLst>
        <pc:spChg chg="mod">
          <ac:chgData name="Trang Ha" userId="270efafb50020bd6" providerId="LiveId" clId="{6F026622-2E5C-440E-A3E5-858C49B54A1D}" dt="2022-07-03T09:51:45.422" v="1180" actId="1076"/>
          <ac:spMkLst>
            <pc:docMk/>
            <pc:sldMk cId="2510160290" sldId="438"/>
            <ac:spMk id="2" creationId="{00000000-0000-0000-0000-000000000000}"/>
          </ac:spMkLst>
        </pc:spChg>
        <pc:spChg chg="del">
          <ac:chgData name="Trang Ha" userId="270efafb50020bd6" providerId="LiveId" clId="{6F026622-2E5C-440E-A3E5-858C49B54A1D}" dt="2022-07-03T10:13:57.200" v="1420" actId="478"/>
          <ac:spMkLst>
            <pc:docMk/>
            <pc:sldMk cId="2510160290" sldId="438"/>
            <ac:spMk id="25" creationId="{00000000-0000-0000-0000-000000000000}"/>
          </ac:spMkLst>
        </pc:spChg>
        <pc:spChg chg="del">
          <ac:chgData name="Trang Ha" userId="270efafb50020bd6" providerId="LiveId" clId="{6F026622-2E5C-440E-A3E5-858C49B54A1D}" dt="2022-07-03T09:47:58.689" v="1125" actId="478"/>
          <ac:spMkLst>
            <pc:docMk/>
            <pc:sldMk cId="2510160290" sldId="438"/>
            <ac:spMk id="33" creationId="{00000000-0000-0000-0000-000000000000}"/>
          </ac:spMkLst>
        </pc:spChg>
        <pc:spChg chg="del">
          <ac:chgData name="Trang Ha" userId="270efafb50020bd6" providerId="LiveId" clId="{6F026622-2E5C-440E-A3E5-858C49B54A1D}" dt="2022-07-03T09:48:00.585" v="1126" actId="478"/>
          <ac:spMkLst>
            <pc:docMk/>
            <pc:sldMk cId="2510160290" sldId="438"/>
            <ac:spMk id="34" creationId="{00000000-0000-0000-0000-000000000000}"/>
          </ac:spMkLst>
        </pc:spChg>
        <pc:spChg chg="del">
          <ac:chgData name="Trang Ha" userId="270efafb50020bd6" providerId="LiveId" clId="{6F026622-2E5C-440E-A3E5-858C49B54A1D}" dt="2022-07-03T09:48:01.840" v="1127" actId="478"/>
          <ac:spMkLst>
            <pc:docMk/>
            <pc:sldMk cId="2510160290" sldId="438"/>
            <ac:spMk id="35" creationId="{00000000-0000-0000-0000-000000000000}"/>
          </ac:spMkLst>
        </pc:spChg>
        <pc:spChg chg="del">
          <ac:chgData name="Trang Ha" userId="270efafb50020bd6" providerId="LiveId" clId="{6F026622-2E5C-440E-A3E5-858C49B54A1D}" dt="2022-07-03T09:48:06.745" v="1129" actId="478"/>
          <ac:spMkLst>
            <pc:docMk/>
            <pc:sldMk cId="2510160290" sldId="438"/>
            <ac:spMk id="36" creationId="{00000000-0000-0000-0000-000000000000}"/>
          </ac:spMkLst>
        </pc:spChg>
        <pc:spChg chg="del">
          <ac:chgData name="Trang Ha" userId="270efafb50020bd6" providerId="LiveId" clId="{6F026622-2E5C-440E-A3E5-858C49B54A1D}" dt="2022-07-03T09:48:04.806" v="1128" actId="478"/>
          <ac:spMkLst>
            <pc:docMk/>
            <pc:sldMk cId="2510160290" sldId="438"/>
            <ac:spMk id="37" creationId="{00000000-0000-0000-0000-000000000000}"/>
          </ac:spMkLst>
        </pc:spChg>
        <pc:spChg chg="del">
          <ac:chgData name="Trang Ha" userId="270efafb50020bd6" providerId="LiveId" clId="{6F026622-2E5C-440E-A3E5-858C49B54A1D}" dt="2022-07-03T09:48:08.433" v="1130" actId="478"/>
          <ac:spMkLst>
            <pc:docMk/>
            <pc:sldMk cId="2510160290" sldId="438"/>
            <ac:spMk id="38" creationId="{00000000-0000-0000-0000-000000000000}"/>
          </ac:spMkLst>
        </pc:spChg>
        <pc:spChg chg="del">
          <ac:chgData name="Trang Ha" userId="270efafb50020bd6" providerId="LiveId" clId="{6F026622-2E5C-440E-A3E5-858C49B54A1D}" dt="2022-07-03T09:48:09.936" v="1131" actId="478"/>
          <ac:spMkLst>
            <pc:docMk/>
            <pc:sldMk cId="2510160290" sldId="438"/>
            <ac:spMk id="39" creationId="{00000000-0000-0000-0000-000000000000}"/>
          </ac:spMkLst>
        </pc:spChg>
        <pc:spChg chg="add mod">
          <ac:chgData name="Trang Ha" userId="270efafb50020bd6" providerId="LiveId" clId="{6F026622-2E5C-440E-A3E5-858C49B54A1D}" dt="2022-07-03T09:48:13.769" v="1133"/>
          <ac:spMkLst>
            <pc:docMk/>
            <pc:sldMk cId="2510160290" sldId="438"/>
            <ac:spMk id="40" creationId="{013D2729-A26B-7CAE-6C5F-F927E888FF3D}"/>
          </ac:spMkLst>
        </pc:spChg>
        <pc:spChg chg="add mod">
          <ac:chgData name="Trang Ha" userId="270efafb50020bd6" providerId="LiveId" clId="{6F026622-2E5C-440E-A3E5-858C49B54A1D}" dt="2022-07-03T09:48:13.769" v="1133"/>
          <ac:spMkLst>
            <pc:docMk/>
            <pc:sldMk cId="2510160290" sldId="438"/>
            <ac:spMk id="42" creationId="{7C656FAC-C8C4-40D5-9C9D-3CEF04E738F9}"/>
          </ac:spMkLst>
        </pc:spChg>
        <pc:spChg chg="add mod">
          <ac:chgData name="Trang Ha" userId="270efafb50020bd6" providerId="LiveId" clId="{6F026622-2E5C-440E-A3E5-858C49B54A1D}" dt="2022-07-03T09:48:13.769" v="1133"/>
          <ac:spMkLst>
            <pc:docMk/>
            <pc:sldMk cId="2510160290" sldId="438"/>
            <ac:spMk id="43" creationId="{B84FBB78-C595-C4A0-E685-BFA5B559C6B4}"/>
          </ac:spMkLst>
        </pc:spChg>
        <pc:spChg chg="del">
          <ac:chgData name="Trang Ha" userId="270efafb50020bd6" providerId="LiveId" clId="{6F026622-2E5C-440E-A3E5-858C49B54A1D}" dt="2022-07-03T09:48:11.928" v="1132" actId="478"/>
          <ac:spMkLst>
            <pc:docMk/>
            <pc:sldMk cId="2510160290" sldId="438"/>
            <ac:spMk id="45" creationId="{00000000-0000-0000-0000-000000000000}"/>
          </ac:spMkLst>
        </pc:spChg>
        <pc:spChg chg="add mod">
          <ac:chgData name="Trang Ha" userId="270efafb50020bd6" providerId="LiveId" clId="{6F026622-2E5C-440E-A3E5-858C49B54A1D}" dt="2022-07-03T09:48:13.769" v="1133"/>
          <ac:spMkLst>
            <pc:docMk/>
            <pc:sldMk cId="2510160290" sldId="438"/>
            <ac:spMk id="46" creationId="{5BB9709F-EAF3-D110-41AF-923AEAFD3346}"/>
          </ac:spMkLst>
        </pc:spChg>
        <pc:spChg chg="add mod">
          <ac:chgData name="Trang Ha" userId="270efafb50020bd6" providerId="LiveId" clId="{6F026622-2E5C-440E-A3E5-858C49B54A1D}" dt="2022-07-03T09:48:13.769" v="1133"/>
          <ac:spMkLst>
            <pc:docMk/>
            <pc:sldMk cId="2510160290" sldId="438"/>
            <ac:spMk id="47" creationId="{EA83E4AF-F23F-DF67-9138-FE1A2D7D3613}"/>
          </ac:spMkLst>
        </pc:spChg>
        <pc:spChg chg="add mod">
          <ac:chgData name="Trang Ha" userId="270efafb50020bd6" providerId="LiveId" clId="{6F026622-2E5C-440E-A3E5-858C49B54A1D}" dt="2022-07-03T09:48:13.769" v="1133"/>
          <ac:spMkLst>
            <pc:docMk/>
            <pc:sldMk cId="2510160290" sldId="438"/>
            <ac:spMk id="48" creationId="{BE265B4E-A188-88FF-F690-A64B8ED51CFA}"/>
          </ac:spMkLst>
        </pc:spChg>
        <pc:spChg chg="add del mod">
          <ac:chgData name="Trang Ha" userId="270efafb50020bd6" providerId="LiveId" clId="{6F026622-2E5C-440E-A3E5-858C49B54A1D}" dt="2022-07-03T09:49:30.816" v="1142" actId="478"/>
          <ac:spMkLst>
            <pc:docMk/>
            <pc:sldMk cId="2510160290" sldId="438"/>
            <ac:spMk id="49" creationId="{418C1EC9-81AB-88F4-56F7-522C2E138BF8}"/>
          </ac:spMkLst>
        </pc:spChg>
        <pc:spChg chg="add mod">
          <ac:chgData name="Trang Ha" userId="270efafb50020bd6" providerId="LiveId" clId="{6F026622-2E5C-440E-A3E5-858C49B54A1D}" dt="2022-07-03T09:49:32.328" v="1143"/>
          <ac:spMkLst>
            <pc:docMk/>
            <pc:sldMk cId="2510160290" sldId="438"/>
            <ac:spMk id="50" creationId="{2B3455BC-95E9-9C89-B4FD-CFE4D8B63340}"/>
          </ac:spMkLst>
        </pc:spChg>
        <pc:spChg chg="add mod">
          <ac:chgData name="Trang Ha" userId="270efafb50020bd6" providerId="LiveId" clId="{6F026622-2E5C-440E-A3E5-858C49B54A1D}" dt="2022-07-03T10:13:58.249" v="1421"/>
          <ac:spMkLst>
            <pc:docMk/>
            <pc:sldMk cId="2510160290" sldId="438"/>
            <ac:spMk id="51" creationId="{9E0C9330-8476-48A3-1567-2BE5E38A69FB}"/>
          </ac:spMkLst>
        </pc:spChg>
        <pc:grpChg chg="mod">
          <ac:chgData name="Trang Ha" userId="270efafb50020bd6" providerId="LiveId" clId="{6F026622-2E5C-440E-A3E5-858C49B54A1D}" dt="2022-07-03T09:51:41.811" v="1179" actId="1076"/>
          <ac:grpSpMkLst>
            <pc:docMk/>
            <pc:sldMk cId="2510160290" sldId="438"/>
            <ac:grpSpMk id="4" creationId="{00000000-0000-0000-0000-000000000000}"/>
          </ac:grpSpMkLst>
        </pc:grpChg>
        <pc:picChg chg="mod">
          <ac:chgData name="Trang Ha" userId="270efafb50020bd6" providerId="LiveId" clId="{6F026622-2E5C-440E-A3E5-858C49B54A1D}" dt="2022-07-03T09:51:41.811" v="1179" actId="1076"/>
          <ac:picMkLst>
            <pc:docMk/>
            <pc:sldMk cId="2510160290" sldId="438"/>
            <ac:picMk id="41" creationId="{00000000-0000-0000-0000-000000000000}"/>
          </ac:picMkLst>
        </pc:picChg>
        <pc:cxnChg chg="mod">
          <ac:chgData name="Trang Ha" userId="270efafb50020bd6" providerId="LiveId" clId="{6F026622-2E5C-440E-A3E5-858C49B54A1D}" dt="2022-07-03T09:49:36.912" v="1146" actId="1038"/>
          <ac:cxnSpMkLst>
            <pc:docMk/>
            <pc:sldMk cId="2510160290" sldId="438"/>
            <ac:cxnSpMk id="26" creationId="{00000000-0000-0000-0000-000000000000}"/>
          </ac:cxnSpMkLst>
        </pc:cxnChg>
      </pc:sldChg>
      <pc:sldChg chg="addSp delSp modSp mod">
        <pc:chgData name="Trang Ha" userId="270efafb50020bd6" providerId="LiveId" clId="{6F026622-2E5C-440E-A3E5-858C49B54A1D}" dt="2022-07-03T03:01:33.301" v="50" actId="1076"/>
        <pc:sldMkLst>
          <pc:docMk/>
          <pc:sldMk cId="4012843973" sldId="439"/>
        </pc:sldMkLst>
        <pc:spChg chg="add del mod">
          <ac:chgData name="Trang Ha" userId="270efafb50020bd6" providerId="LiveId" clId="{6F026622-2E5C-440E-A3E5-858C49B54A1D}" dt="2022-07-03T02:38:10.391" v="3" actId="478"/>
          <ac:spMkLst>
            <pc:docMk/>
            <pc:sldMk cId="4012843973" sldId="439"/>
            <ac:spMk id="4" creationId="{6091EFD2-E1C8-1CC7-A31C-2618E544B1C6}"/>
          </ac:spMkLst>
        </pc:spChg>
        <pc:spChg chg="add mod">
          <ac:chgData name="Trang Ha" userId="270efafb50020bd6" providerId="LiveId" clId="{6F026622-2E5C-440E-A3E5-858C49B54A1D}" dt="2022-07-03T02:56:47.102" v="4"/>
          <ac:spMkLst>
            <pc:docMk/>
            <pc:sldMk cId="4012843973" sldId="439"/>
            <ac:spMk id="5" creationId="{B50CBA19-7BBB-C82C-9574-ABAF375E1270}"/>
          </ac:spMkLst>
        </pc:spChg>
        <pc:spChg chg="add mod">
          <ac:chgData name="Trang Ha" userId="270efafb50020bd6" providerId="LiveId" clId="{6F026622-2E5C-440E-A3E5-858C49B54A1D}" dt="2022-07-03T02:56:47.102" v="4"/>
          <ac:spMkLst>
            <pc:docMk/>
            <pc:sldMk cId="4012843973" sldId="439"/>
            <ac:spMk id="6" creationId="{DC1A1024-78F9-13FE-1A6F-89EEAA42675F}"/>
          </ac:spMkLst>
        </pc:spChg>
        <pc:picChg chg="add mod modCrop">
          <ac:chgData name="Trang Ha" userId="270efafb50020bd6" providerId="LiveId" clId="{6F026622-2E5C-440E-A3E5-858C49B54A1D}" dt="2022-07-03T03:01:33.301" v="50" actId="1076"/>
          <ac:picMkLst>
            <pc:docMk/>
            <pc:sldMk cId="4012843973" sldId="439"/>
            <ac:picMk id="7" creationId="{A3862D86-0037-7A04-AF86-53DE148076AE}"/>
          </ac:picMkLst>
        </pc:picChg>
        <pc:picChg chg="add mod">
          <ac:chgData name="Trang Ha" userId="270efafb50020bd6" providerId="LiveId" clId="{6F026622-2E5C-440E-A3E5-858C49B54A1D}" dt="2022-07-03T03:01:24.723" v="49" actId="1076"/>
          <ac:picMkLst>
            <pc:docMk/>
            <pc:sldMk cId="4012843973" sldId="439"/>
            <ac:picMk id="9" creationId="{C070AF2D-236C-1337-3F69-BAEA1FCAFD3A}"/>
          </ac:picMkLst>
        </pc:picChg>
        <pc:picChg chg="add mod modCrop">
          <ac:chgData name="Trang Ha" userId="270efafb50020bd6" providerId="LiveId" clId="{6F026622-2E5C-440E-A3E5-858C49B54A1D}" dt="2022-07-03T03:01:03.967" v="45" actId="1076"/>
          <ac:picMkLst>
            <pc:docMk/>
            <pc:sldMk cId="4012843973" sldId="439"/>
            <ac:picMk id="11" creationId="{1B974A38-0CC6-B3A9-5B71-A8A981BF1F8F}"/>
          </ac:picMkLst>
        </pc:picChg>
        <pc:picChg chg="add del mod">
          <ac:chgData name="Trang Ha" userId="270efafb50020bd6" providerId="LiveId" clId="{6F026622-2E5C-440E-A3E5-858C49B54A1D}" dt="2022-07-03T02:59:39.772" v="36" actId="478"/>
          <ac:picMkLst>
            <pc:docMk/>
            <pc:sldMk cId="4012843973" sldId="439"/>
            <ac:picMk id="13" creationId="{89473EEC-444B-8B50-6786-36CFBD90AEAF}"/>
          </ac:picMkLst>
        </pc:picChg>
        <pc:picChg chg="del mod">
          <ac:chgData name="Trang Ha" userId="270efafb50020bd6" providerId="LiveId" clId="{6F026622-2E5C-440E-A3E5-858C49B54A1D}" dt="2022-07-03T02:56:52.015" v="5" actId="478"/>
          <ac:picMkLst>
            <pc:docMk/>
            <pc:sldMk cId="4012843973" sldId="439"/>
            <ac:picMk id="2050" creationId="{00000000-0000-0000-0000-000000000000}"/>
          </ac:picMkLst>
        </pc:picChg>
      </pc:sldChg>
      <pc:sldChg chg="del">
        <pc:chgData name="Trang Ha" userId="270efafb50020bd6" providerId="LiveId" clId="{6F026622-2E5C-440E-A3E5-858C49B54A1D}" dt="2022-07-03T10:26:34.037" v="1682" actId="2696"/>
        <pc:sldMkLst>
          <pc:docMk/>
          <pc:sldMk cId="3089477505" sldId="440"/>
        </pc:sldMkLst>
      </pc:sldChg>
      <pc:sldChg chg="addSp delSp modSp add mod modAnim">
        <pc:chgData name="Trang Ha" userId="270efafb50020bd6" providerId="LiveId" clId="{6F026622-2E5C-440E-A3E5-858C49B54A1D}" dt="2022-07-03T03:35:28.678" v="704" actId="1035"/>
        <pc:sldMkLst>
          <pc:docMk/>
          <pc:sldMk cId="3307593927" sldId="441"/>
        </pc:sldMkLst>
        <pc:spChg chg="add mod">
          <ac:chgData name="Trang Ha" userId="270efafb50020bd6" providerId="LiveId" clId="{6F026622-2E5C-440E-A3E5-858C49B54A1D}" dt="2022-07-03T03:35:28.678" v="704" actId="1035"/>
          <ac:spMkLst>
            <pc:docMk/>
            <pc:sldMk cId="3307593927" sldId="441"/>
            <ac:spMk id="4" creationId="{B3CD2731-970F-A543-537D-96F0F39E0AB8}"/>
          </ac:spMkLst>
        </pc:spChg>
        <pc:spChg chg="add mod">
          <ac:chgData name="Trang Ha" userId="270efafb50020bd6" providerId="LiveId" clId="{6F026622-2E5C-440E-A3E5-858C49B54A1D}" dt="2022-07-03T03:14:16.504" v="352" actId="1076"/>
          <ac:spMkLst>
            <pc:docMk/>
            <pc:sldMk cId="3307593927" sldId="441"/>
            <ac:spMk id="8" creationId="{F4C8F5D3-6968-807B-7804-7E685AB89593}"/>
          </ac:spMkLst>
        </pc:spChg>
        <pc:spChg chg="add mod">
          <ac:chgData name="Trang Ha" userId="270efafb50020bd6" providerId="LiveId" clId="{6F026622-2E5C-440E-A3E5-858C49B54A1D}" dt="2022-07-03T03:35:28.678" v="704" actId="1035"/>
          <ac:spMkLst>
            <pc:docMk/>
            <pc:sldMk cId="3307593927" sldId="441"/>
            <ac:spMk id="12" creationId="{7D4A43CC-A915-B328-116B-115578691D3E}"/>
          </ac:spMkLst>
        </pc:spChg>
        <pc:spChg chg="add mod">
          <ac:chgData name="Trang Ha" userId="270efafb50020bd6" providerId="LiveId" clId="{6F026622-2E5C-440E-A3E5-858C49B54A1D}" dt="2022-07-03T03:34:32.432" v="637" actId="1076"/>
          <ac:spMkLst>
            <pc:docMk/>
            <pc:sldMk cId="3307593927" sldId="441"/>
            <ac:spMk id="14" creationId="{2A0165EF-EE03-460A-0845-620AAAB55EEC}"/>
          </ac:spMkLst>
        </pc:spChg>
        <pc:spChg chg="add mod">
          <ac:chgData name="Trang Ha" userId="270efafb50020bd6" providerId="LiveId" clId="{6F026622-2E5C-440E-A3E5-858C49B54A1D}" dt="2022-07-03T03:34:56.262" v="700" actId="20577"/>
          <ac:spMkLst>
            <pc:docMk/>
            <pc:sldMk cId="3307593927" sldId="441"/>
            <ac:spMk id="16" creationId="{EDDA368B-6770-F896-2483-A323CE16594C}"/>
          </ac:spMkLst>
        </pc:spChg>
        <pc:graphicFrameChg chg="add del mod modGraphic">
          <ac:chgData name="Trang Ha" userId="270efafb50020bd6" providerId="LiveId" clId="{6F026622-2E5C-440E-A3E5-858C49B54A1D}" dt="2022-07-03T03:04:08.193" v="99" actId="478"/>
          <ac:graphicFrameMkLst>
            <pc:docMk/>
            <pc:sldMk cId="3307593927" sldId="441"/>
            <ac:graphicFrameMk id="2" creationId="{28ACFE80-29E5-E5F3-9F1F-39D1AB790470}"/>
          </ac:graphicFrameMkLst>
        </pc:graphicFrameChg>
        <pc:graphicFrameChg chg="add del mod modGraphic">
          <ac:chgData name="Trang Ha" userId="270efafb50020bd6" providerId="LiveId" clId="{6F026622-2E5C-440E-A3E5-858C49B54A1D}" dt="2022-07-03T03:07:46.622" v="293" actId="478"/>
          <ac:graphicFrameMkLst>
            <pc:docMk/>
            <pc:sldMk cId="3307593927" sldId="441"/>
            <ac:graphicFrameMk id="3" creationId="{902C0243-56D4-7D5B-CA01-892DE3F7BB5F}"/>
          </ac:graphicFrameMkLst>
        </pc:graphicFrameChg>
        <pc:picChg chg="mod">
          <ac:chgData name="Trang Ha" userId="270efafb50020bd6" providerId="LiveId" clId="{6F026622-2E5C-440E-A3E5-858C49B54A1D}" dt="2022-07-03T03:16:37.203" v="368" actId="14100"/>
          <ac:picMkLst>
            <pc:docMk/>
            <pc:sldMk cId="3307593927" sldId="441"/>
            <ac:picMk id="7" creationId="{A3862D86-0037-7A04-AF86-53DE148076AE}"/>
          </ac:picMkLst>
        </pc:picChg>
        <pc:picChg chg="mod">
          <ac:chgData name="Trang Ha" userId="270efafb50020bd6" providerId="LiveId" clId="{6F026622-2E5C-440E-A3E5-858C49B54A1D}" dt="2022-07-03T03:16:44.733" v="370" actId="1076"/>
          <ac:picMkLst>
            <pc:docMk/>
            <pc:sldMk cId="3307593927" sldId="441"/>
            <ac:picMk id="9" creationId="{C070AF2D-236C-1337-3F69-BAEA1FCAFD3A}"/>
          </ac:picMkLst>
        </pc:picChg>
        <pc:picChg chg="mod">
          <ac:chgData name="Trang Ha" userId="270efafb50020bd6" providerId="LiveId" clId="{6F026622-2E5C-440E-A3E5-858C49B54A1D}" dt="2022-07-03T03:15:08.445" v="359" actId="14100"/>
          <ac:picMkLst>
            <pc:docMk/>
            <pc:sldMk cId="3307593927" sldId="441"/>
            <ac:picMk id="11" creationId="{1B974A38-0CC6-B3A9-5B71-A8A981BF1F8F}"/>
          </ac:picMkLst>
        </pc:picChg>
      </pc:sldChg>
      <pc:sldChg chg="delSp modSp add mod delAnim">
        <pc:chgData name="Trang Ha" userId="270efafb50020bd6" providerId="LiveId" clId="{6F026622-2E5C-440E-A3E5-858C49B54A1D}" dt="2022-07-03T09:49:05.897" v="1138" actId="1076"/>
        <pc:sldMkLst>
          <pc:docMk/>
          <pc:sldMk cId="2677423444" sldId="442"/>
        </pc:sldMkLst>
        <pc:spChg chg="del">
          <ac:chgData name="Trang Ha" userId="270efafb50020bd6" providerId="LiveId" clId="{6F026622-2E5C-440E-A3E5-858C49B54A1D}" dt="2022-07-03T05:23:01.099" v="1036" actId="478"/>
          <ac:spMkLst>
            <pc:docMk/>
            <pc:sldMk cId="2677423444" sldId="442"/>
            <ac:spMk id="3" creationId="{3BC946C5-855E-00B6-DE23-7F072EDA84CB}"/>
          </ac:spMkLst>
        </pc:spChg>
        <pc:spChg chg="del">
          <ac:chgData name="Trang Ha" userId="270efafb50020bd6" providerId="LiveId" clId="{6F026622-2E5C-440E-A3E5-858C49B54A1D}" dt="2022-07-03T05:23:03.146" v="1037" actId="478"/>
          <ac:spMkLst>
            <pc:docMk/>
            <pc:sldMk cId="2677423444" sldId="442"/>
            <ac:spMk id="4" creationId="{19F6DE08-2807-EC11-8EA2-0066CAECAA24}"/>
          </ac:spMkLst>
        </pc:spChg>
        <pc:spChg chg="mod">
          <ac:chgData name="Trang Ha" userId="270efafb50020bd6" providerId="LiveId" clId="{6F026622-2E5C-440E-A3E5-858C49B54A1D}" dt="2022-07-03T05:26:21.578" v="1083" actId="1076"/>
          <ac:spMkLst>
            <pc:docMk/>
            <pc:sldMk cId="2677423444" sldId="442"/>
            <ac:spMk id="12" creationId="{00000000-0000-0000-0000-000000000000}"/>
          </ac:spMkLst>
        </pc:spChg>
        <pc:spChg chg="mod">
          <ac:chgData name="Trang Ha" userId="270efafb50020bd6" providerId="LiveId" clId="{6F026622-2E5C-440E-A3E5-858C49B54A1D}" dt="2022-07-03T05:26:04.020" v="1081" actId="14100"/>
          <ac:spMkLst>
            <pc:docMk/>
            <pc:sldMk cId="2677423444" sldId="442"/>
            <ac:spMk id="40" creationId="{00000000-0000-0000-0000-000000000000}"/>
          </ac:spMkLst>
        </pc:spChg>
        <pc:spChg chg="mod">
          <ac:chgData name="Trang Ha" userId="270efafb50020bd6" providerId="LiveId" clId="{6F026622-2E5C-440E-A3E5-858C49B54A1D}" dt="2022-07-03T05:26:18.447" v="1082" actId="1076"/>
          <ac:spMkLst>
            <pc:docMk/>
            <pc:sldMk cId="2677423444" sldId="442"/>
            <ac:spMk id="41" creationId="{00000000-0000-0000-0000-000000000000}"/>
          </ac:spMkLst>
        </pc:spChg>
        <pc:spChg chg="mod">
          <ac:chgData name="Trang Ha" userId="270efafb50020bd6" providerId="LiveId" clId="{6F026622-2E5C-440E-A3E5-858C49B54A1D}" dt="2022-07-03T05:25:08.984" v="1072" actId="20577"/>
          <ac:spMkLst>
            <pc:docMk/>
            <pc:sldMk cId="2677423444" sldId="442"/>
            <ac:spMk id="42" creationId="{00000000-0000-0000-0000-000000000000}"/>
          </ac:spMkLst>
        </pc:spChg>
        <pc:spChg chg="mod">
          <ac:chgData name="Trang Ha" userId="270efafb50020bd6" providerId="LiveId" clId="{6F026622-2E5C-440E-A3E5-858C49B54A1D}" dt="2022-07-03T09:49:05.897" v="1138" actId="1076"/>
          <ac:spMkLst>
            <pc:docMk/>
            <pc:sldMk cId="2677423444" sldId="442"/>
            <ac:spMk id="53" creationId="{1DF94A68-1872-744D-62F7-06C3AB531617}"/>
          </ac:spMkLst>
        </pc:spChg>
      </pc:sldChg>
      <pc:sldChg chg="addSp delSp modSp add mod ord delAnim">
        <pc:chgData name="Trang Ha" userId="270efafb50020bd6" providerId="LiveId" clId="{6F026622-2E5C-440E-A3E5-858C49B54A1D}" dt="2022-07-03T09:49:24.230" v="1141" actId="14100"/>
        <pc:sldMkLst>
          <pc:docMk/>
          <pc:sldMk cId="2851166977" sldId="443"/>
        </pc:sldMkLst>
        <pc:spChg chg="mod">
          <ac:chgData name="Trang Ha" userId="270efafb50020bd6" providerId="LiveId" clId="{6F026622-2E5C-440E-A3E5-858C49B54A1D}" dt="2022-07-03T09:45:42.417" v="1119" actId="20577"/>
          <ac:spMkLst>
            <pc:docMk/>
            <pc:sldMk cId="2851166977" sldId="443"/>
            <ac:spMk id="12" creationId="{00000000-0000-0000-0000-000000000000}"/>
          </ac:spMkLst>
        </pc:spChg>
        <pc:spChg chg="add mod">
          <ac:chgData name="Trang Ha" userId="270efafb50020bd6" providerId="LiveId" clId="{6F026622-2E5C-440E-A3E5-858C49B54A1D}" dt="2022-07-03T09:49:24.230" v="1141" actId="14100"/>
          <ac:spMkLst>
            <pc:docMk/>
            <pc:sldMk cId="2851166977" sldId="443"/>
            <ac:spMk id="33" creationId="{59898FBF-9987-0E19-6D8F-49D563DFDE6A}"/>
          </ac:spMkLst>
        </pc:spChg>
        <pc:spChg chg="del">
          <ac:chgData name="Trang Ha" userId="270efafb50020bd6" providerId="LiveId" clId="{6F026622-2E5C-440E-A3E5-858C49B54A1D}" dt="2022-07-03T09:42:24.980" v="1093" actId="478"/>
          <ac:spMkLst>
            <pc:docMk/>
            <pc:sldMk cId="2851166977" sldId="443"/>
            <ac:spMk id="40" creationId="{00000000-0000-0000-0000-000000000000}"/>
          </ac:spMkLst>
        </pc:spChg>
        <pc:spChg chg="del">
          <ac:chgData name="Trang Ha" userId="270efafb50020bd6" providerId="LiveId" clId="{6F026622-2E5C-440E-A3E5-858C49B54A1D}" dt="2022-07-03T09:42:35.675" v="1095" actId="478"/>
          <ac:spMkLst>
            <pc:docMk/>
            <pc:sldMk cId="2851166977" sldId="443"/>
            <ac:spMk id="41" creationId="{00000000-0000-0000-0000-000000000000}"/>
          </ac:spMkLst>
        </pc:spChg>
        <pc:spChg chg="mod">
          <ac:chgData name="Trang Ha" userId="270efafb50020bd6" providerId="LiveId" clId="{6F026622-2E5C-440E-A3E5-858C49B54A1D}" dt="2022-07-03T09:44:25.534" v="1108" actId="207"/>
          <ac:spMkLst>
            <pc:docMk/>
            <pc:sldMk cId="2851166977" sldId="443"/>
            <ac:spMk id="42" creationId="{00000000-0000-0000-0000-000000000000}"/>
          </ac:spMkLst>
        </pc:spChg>
        <pc:spChg chg="del">
          <ac:chgData name="Trang Ha" userId="270efafb50020bd6" providerId="LiveId" clId="{6F026622-2E5C-440E-A3E5-858C49B54A1D}" dt="2022-07-03T09:49:16.065" v="1139" actId="478"/>
          <ac:spMkLst>
            <pc:docMk/>
            <pc:sldMk cId="2851166977" sldId="443"/>
            <ac:spMk id="53" creationId="{1DF94A68-1872-744D-62F7-06C3AB531617}"/>
          </ac:spMkLst>
        </pc:spChg>
        <pc:cxnChg chg="mod">
          <ac:chgData name="Trang Ha" userId="270efafb50020bd6" providerId="LiveId" clId="{6F026622-2E5C-440E-A3E5-858C49B54A1D}" dt="2022-07-03T09:45:01.321" v="1112" actId="1037"/>
          <ac:cxnSpMkLst>
            <pc:docMk/>
            <pc:sldMk cId="2851166977" sldId="443"/>
            <ac:cxnSpMk id="26" creationId="{00000000-0000-0000-0000-000000000000}"/>
          </ac:cxnSpMkLst>
        </pc:cxnChg>
      </pc:sldChg>
      <pc:sldChg chg="add del">
        <pc:chgData name="Trang Ha" userId="270efafb50020bd6" providerId="LiveId" clId="{6F026622-2E5C-440E-A3E5-858C49B54A1D}" dt="2022-07-03T09:47:08.551" v="1124" actId="2696"/>
        <pc:sldMkLst>
          <pc:docMk/>
          <pc:sldMk cId="929905986" sldId="444"/>
        </pc:sldMkLst>
      </pc:sldChg>
      <pc:sldChg chg="addSp delSp modSp add mod addAnim delAnim">
        <pc:chgData name="Trang Ha" userId="270efafb50020bd6" providerId="LiveId" clId="{6F026622-2E5C-440E-A3E5-858C49B54A1D}" dt="2022-07-03T10:24:14.341" v="1681" actId="14100"/>
        <pc:sldMkLst>
          <pc:docMk/>
          <pc:sldMk cId="2853572800" sldId="444"/>
        </pc:sldMkLst>
        <pc:spChg chg="mod topLvl">
          <ac:chgData name="Trang Ha" userId="270efafb50020bd6" providerId="LiveId" clId="{6F026622-2E5C-440E-A3E5-858C49B54A1D}" dt="2022-07-03T10:24:02.009" v="1677" actId="478"/>
          <ac:spMkLst>
            <pc:docMk/>
            <pc:sldMk cId="2853572800" sldId="444"/>
            <ac:spMk id="10" creationId="{00000000-0000-0000-0000-000000000000}"/>
          </ac:spMkLst>
        </pc:spChg>
        <pc:spChg chg="del">
          <ac:chgData name="Trang Ha" userId="270efafb50020bd6" providerId="LiveId" clId="{6F026622-2E5C-440E-A3E5-858C49B54A1D}" dt="2022-07-03T10:14:09.719" v="1424" actId="478"/>
          <ac:spMkLst>
            <pc:docMk/>
            <pc:sldMk cId="2853572800" sldId="444"/>
            <ac:spMk id="19" creationId="{00000000-0000-0000-0000-000000000000}"/>
          </ac:spMkLst>
        </pc:spChg>
        <pc:spChg chg="add del mod">
          <ac:chgData name="Trang Ha" userId="270efafb50020bd6" providerId="LiveId" clId="{6F026622-2E5C-440E-A3E5-858C49B54A1D}" dt="2022-07-03T10:23:48.611" v="1673" actId="478"/>
          <ac:spMkLst>
            <pc:docMk/>
            <pc:sldMk cId="2853572800" sldId="444"/>
            <ac:spMk id="20" creationId="{00D95CEF-F42C-D7DA-1CC5-24A7A692EBF2}"/>
          </ac:spMkLst>
        </pc:spChg>
        <pc:spChg chg="del mod">
          <ac:chgData name="Trang Ha" userId="270efafb50020bd6" providerId="LiveId" clId="{6F026622-2E5C-440E-A3E5-858C49B54A1D}" dt="2022-07-03T10:16:53.840" v="1669" actId="478"/>
          <ac:spMkLst>
            <pc:docMk/>
            <pc:sldMk cId="2853572800" sldId="444"/>
            <ac:spMk id="22" creationId="{00000000-0000-0000-0000-000000000000}"/>
          </ac:spMkLst>
        </pc:spChg>
        <pc:grpChg chg="del">
          <ac:chgData name="Trang Ha" userId="270efafb50020bd6" providerId="LiveId" clId="{6F026622-2E5C-440E-A3E5-858C49B54A1D}" dt="2022-07-03T10:24:02.009" v="1677" actId="478"/>
          <ac:grpSpMkLst>
            <pc:docMk/>
            <pc:sldMk cId="2853572800" sldId="444"/>
            <ac:grpSpMk id="5" creationId="{00000000-0000-0000-0000-000000000000}"/>
          </ac:grpSpMkLst>
        </pc:grpChg>
        <pc:grpChg chg="del">
          <ac:chgData name="Trang Ha" userId="270efafb50020bd6" providerId="LiveId" clId="{6F026622-2E5C-440E-A3E5-858C49B54A1D}" dt="2022-07-03T10:23:51.272" v="1674" actId="478"/>
          <ac:grpSpMkLst>
            <pc:docMk/>
            <pc:sldMk cId="2853572800" sldId="444"/>
            <ac:grpSpMk id="14" creationId="{00000000-0000-0000-0000-000000000000}"/>
          </ac:grpSpMkLst>
        </pc:grpChg>
        <pc:picChg chg="del">
          <ac:chgData name="Trang Ha" userId="270efafb50020bd6" providerId="LiveId" clId="{6F026622-2E5C-440E-A3E5-858C49B54A1D}" dt="2022-07-03T10:13:35.521" v="1415" actId="478"/>
          <ac:picMkLst>
            <pc:docMk/>
            <pc:sldMk cId="2853572800" sldId="444"/>
            <ac:picMk id="8" creationId="{396EABD5-38EC-0B8E-2963-32B51E6364D5}"/>
          </ac:picMkLst>
        </pc:picChg>
        <pc:picChg chg="del">
          <ac:chgData name="Trang Ha" userId="270efafb50020bd6" providerId="LiveId" clId="{6F026622-2E5C-440E-A3E5-858C49B54A1D}" dt="2022-07-03T10:13:37.312" v="1417" actId="478"/>
          <ac:picMkLst>
            <pc:docMk/>
            <pc:sldMk cId="2853572800" sldId="444"/>
            <ac:picMk id="11" creationId="{4BCA132D-9EB3-8B3D-9A03-224A2982C23A}"/>
          </ac:picMkLst>
        </pc:picChg>
        <pc:picChg chg="del">
          <ac:chgData name="Trang Ha" userId="270efafb50020bd6" providerId="LiveId" clId="{6F026622-2E5C-440E-A3E5-858C49B54A1D}" dt="2022-07-03T10:13:36.544" v="1416" actId="478"/>
          <ac:picMkLst>
            <pc:docMk/>
            <pc:sldMk cId="2853572800" sldId="444"/>
            <ac:picMk id="13" creationId="{C3A2FE93-A85E-96B8-C49C-C428CF3984A9}"/>
          </ac:picMkLst>
        </pc:picChg>
        <pc:picChg chg="del">
          <ac:chgData name="Trang Ha" userId="270efafb50020bd6" providerId="LiveId" clId="{6F026622-2E5C-440E-A3E5-858C49B54A1D}" dt="2022-07-03T10:13:38.016" v="1418" actId="478"/>
          <ac:picMkLst>
            <pc:docMk/>
            <pc:sldMk cId="2853572800" sldId="444"/>
            <ac:picMk id="21" creationId="{F354546F-00C6-E2E8-BCFE-918935483C53}"/>
          </ac:picMkLst>
        </pc:picChg>
        <pc:picChg chg="add del mod">
          <ac:chgData name="Trang Ha" userId="270efafb50020bd6" providerId="LiveId" clId="{6F026622-2E5C-440E-A3E5-858C49B54A1D}" dt="2022-07-03T10:24:14.341" v="1681" actId="14100"/>
          <ac:picMkLst>
            <pc:docMk/>
            <pc:sldMk cId="2853572800" sldId="444"/>
            <ac:picMk id="23" creationId="{6C43FD2C-1694-A610-532B-228195802C5A}"/>
          </ac:picMkLst>
        </pc:picChg>
        <pc:cxnChg chg="del topLvl">
          <ac:chgData name="Trang Ha" userId="270efafb50020bd6" providerId="LiveId" clId="{6F026622-2E5C-440E-A3E5-858C49B54A1D}" dt="2022-07-03T10:24:02.009" v="1677" actId="478"/>
          <ac:cxnSpMkLst>
            <pc:docMk/>
            <pc:sldMk cId="2853572800" sldId="444"/>
            <ac:cxnSpMk id="4" creationId="{00000000-0000-0000-0000-000000000000}"/>
          </ac:cxnSpMkLst>
        </pc:cxnChg>
      </pc:sldChg>
      <pc:sldChg chg="addSp delSp modSp add del mod ord modAnim">
        <pc:chgData name="Trang Ha" userId="270efafb50020bd6" providerId="LiveId" clId="{6F026622-2E5C-440E-A3E5-858C49B54A1D}" dt="2022-07-03T11:06:25.918" v="2151" actId="2696"/>
        <pc:sldMkLst>
          <pc:docMk/>
          <pc:sldMk cId="2950929878" sldId="445"/>
        </pc:sldMkLst>
        <pc:spChg chg="add mod">
          <ac:chgData name="Trang Ha" userId="270efafb50020bd6" providerId="LiveId" clId="{6F026622-2E5C-440E-A3E5-858C49B54A1D}" dt="2022-07-03T10:33:17.626" v="1899" actId="1076"/>
          <ac:spMkLst>
            <pc:docMk/>
            <pc:sldMk cId="2950929878" sldId="445"/>
            <ac:spMk id="6" creationId="{0CFFEEED-BFE4-4AA4-9348-7302B3F7B5D3}"/>
          </ac:spMkLst>
        </pc:spChg>
        <pc:spChg chg="add mod">
          <ac:chgData name="Trang Ha" userId="270efafb50020bd6" providerId="LiveId" clId="{6F026622-2E5C-440E-A3E5-858C49B54A1D}" dt="2022-07-03T10:59:42.049" v="2030" actId="1076"/>
          <ac:spMkLst>
            <pc:docMk/>
            <pc:sldMk cId="2950929878" sldId="445"/>
            <ac:spMk id="7" creationId="{7A70F63F-7471-901D-2ABD-340F405E1764}"/>
          </ac:spMkLst>
        </pc:spChg>
        <pc:spChg chg="add mod">
          <ac:chgData name="Trang Ha" userId="270efafb50020bd6" providerId="LiveId" clId="{6F026622-2E5C-440E-A3E5-858C49B54A1D}" dt="2022-07-03T11:04:42.707" v="2145" actId="1076"/>
          <ac:spMkLst>
            <pc:docMk/>
            <pc:sldMk cId="2950929878" sldId="445"/>
            <ac:spMk id="9" creationId="{3F472685-203E-1764-FD1D-49D187CD2B76}"/>
          </ac:spMkLst>
        </pc:spChg>
        <pc:spChg chg="add mod">
          <ac:chgData name="Trang Ha" userId="270efafb50020bd6" providerId="LiveId" clId="{6F026622-2E5C-440E-A3E5-858C49B54A1D}" dt="2022-07-03T10:57:19.365" v="1974" actId="1076"/>
          <ac:spMkLst>
            <pc:docMk/>
            <pc:sldMk cId="2950929878" sldId="445"/>
            <ac:spMk id="19" creationId="{52D49DD5-D150-BCD7-87A2-31804644E7CC}"/>
          </ac:spMkLst>
        </pc:spChg>
        <pc:spChg chg="add mod">
          <ac:chgData name="Trang Ha" userId="270efafb50020bd6" providerId="LiveId" clId="{6F026622-2E5C-440E-A3E5-858C49B54A1D}" dt="2022-07-03T10:57:20.786" v="1976"/>
          <ac:spMkLst>
            <pc:docMk/>
            <pc:sldMk cId="2950929878" sldId="445"/>
            <ac:spMk id="20" creationId="{772F8E9E-68D2-2F70-FEA8-32C631775D46}"/>
          </ac:spMkLst>
        </pc:spChg>
        <pc:spChg chg="mod">
          <ac:chgData name="Trang Ha" userId="270efafb50020bd6" providerId="LiveId" clId="{6F026622-2E5C-440E-A3E5-858C49B54A1D}" dt="2022-07-03T10:31:32.120" v="1880" actId="20577"/>
          <ac:spMkLst>
            <pc:docMk/>
            <pc:sldMk cId="2950929878" sldId="445"/>
            <ac:spMk id="22" creationId="{00000000-0000-0000-0000-000000000000}"/>
          </ac:spMkLst>
        </pc:spChg>
        <pc:picChg chg="mod modCrop">
          <ac:chgData name="Trang Ha" userId="270efafb50020bd6" providerId="LiveId" clId="{6F026622-2E5C-440E-A3E5-858C49B54A1D}" dt="2022-07-03T10:34:36.486" v="1906" actId="732"/>
          <ac:picMkLst>
            <pc:docMk/>
            <pc:sldMk cId="2950929878" sldId="445"/>
            <ac:picMk id="8" creationId="{396EABD5-38EC-0B8E-2963-32B51E6364D5}"/>
          </ac:picMkLst>
        </pc:picChg>
        <pc:picChg chg="add del mod modCrop">
          <ac:chgData name="Trang Ha" userId="270efafb50020bd6" providerId="LiveId" clId="{6F026622-2E5C-440E-A3E5-858C49B54A1D}" dt="2022-07-03T10:58:47.679" v="2024" actId="1076"/>
          <ac:picMkLst>
            <pc:docMk/>
            <pc:sldMk cId="2950929878" sldId="445"/>
            <ac:picMk id="11" creationId="{4BCA132D-9EB3-8B3D-9A03-224A2982C23A}"/>
          </ac:picMkLst>
        </pc:picChg>
        <pc:picChg chg="mod modCrop">
          <ac:chgData name="Trang Ha" userId="270efafb50020bd6" providerId="LiveId" clId="{6F026622-2E5C-440E-A3E5-858C49B54A1D}" dt="2022-07-03T10:58:59.113" v="2027" actId="14100"/>
          <ac:picMkLst>
            <pc:docMk/>
            <pc:sldMk cId="2950929878" sldId="445"/>
            <ac:picMk id="13" creationId="{C3A2FE93-A85E-96B8-C49C-C428CF3984A9}"/>
          </ac:picMkLst>
        </pc:picChg>
        <pc:picChg chg="mod modCrop">
          <ac:chgData name="Trang Ha" userId="270efafb50020bd6" providerId="LiveId" clId="{6F026622-2E5C-440E-A3E5-858C49B54A1D}" dt="2022-07-03T11:02:03.125" v="2135" actId="14100"/>
          <ac:picMkLst>
            <pc:docMk/>
            <pc:sldMk cId="2950929878" sldId="445"/>
            <ac:picMk id="21" creationId="{F354546F-00C6-E2E8-BCFE-918935483C53}"/>
          </ac:picMkLst>
        </pc:picChg>
        <pc:picChg chg="add mod modCrop">
          <ac:chgData name="Trang Ha" userId="270efafb50020bd6" providerId="LiveId" clId="{6F026622-2E5C-440E-A3E5-858C49B54A1D}" dt="2022-07-03T11:06:17.195" v="2150" actId="1076"/>
          <ac:picMkLst>
            <pc:docMk/>
            <pc:sldMk cId="2950929878" sldId="445"/>
            <ac:picMk id="23" creationId="{02D15A16-D051-A829-8CF3-17C3D6E0D76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B5B8007-F28A-4C3E-A48D-DDE012D8153F}" type="slidenum">
              <a:rPr lang="en-US" altLang="en-US" sz="1200">
                <a:cs typeface="Arial" charset="0"/>
              </a:rPr>
              <a:pPr algn="r" eaLnBrk="1" hangingPunct="1"/>
              <a:t>15</a:t>
            </a:fld>
            <a:endParaRPr lang="en-US" altLang="en-US" sz="1200">
              <a:cs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7825" y="685800"/>
            <a:ext cx="6102350" cy="3429000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vi-VN" alt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617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883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800" b="1" u="sng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Tuần</a:t>
            </a:r>
            <a:r>
              <a:rPr lang="en-US" altLang="en-US" sz="4800" b="1" u="sng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4</a:t>
            </a:r>
            <a:r>
              <a:rPr lang="en-US" altLang="en-US" sz="35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:</a:t>
            </a:r>
            <a:endParaRPr lang="en-US" altLang="en-US" sz="35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pic>
        <p:nvPicPr>
          <p:cNvPr id="205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78" y="5662172"/>
            <a:ext cx="1866186" cy="2422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7" name="Text Box 14"/>
          <p:cNvSpPr txBox="1">
            <a:spLocks noChangeArrowheads="1"/>
          </p:cNvSpPr>
          <p:nvPr/>
        </p:nvSpPr>
        <p:spPr bwMode="auto">
          <a:xfrm>
            <a:off x="1966119" y="2532541"/>
            <a:ext cx="12573000" cy="285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Tiếng</a:t>
            </a:r>
            <a:r>
              <a:rPr lang="en-US" sz="4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Việt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:</a:t>
            </a:r>
          </a:p>
          <a:p>
            <a:pPr marL="914400" indent="-914400" eaLnBrk="1" hangingPunct="1">
              <a:spcBef>
                <a:spcPts val="1800"/>
              </a:spcBef>
              <a:buAutoNum type="arabicPeriod"/>
              <a:defRPr/>
            </a:pPr>
            <a:r>
              <a:rPr lang="en-US" sz="54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Đọc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:     </a:t>
            </a:r>
            <a:r>
              <a:rPr lang="en-US" sz="5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Mùa</a:t>
            </a:r>
            <a:r>
              <a:rPr lang="en-US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hè</a:t>
            </a:r>
            <a:r>
              <a:rPr lang="en-US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lấp</a:t>
            </a:r>
            <a:r>
              <a:rPr lang="en-US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lánh</a:t>
            </a:r>
            <a:endParaRPr lang="en-US" sz="5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               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Nguyễn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Quỳnh</a:t>
            </a:r>
            <a:r>
              <a:rPr lang="en-US" sz="4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Mai)</a:t>
            </a:r>
            <a:endParaRPr lang="en-US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059" name="Text Box 17"/>
          <p:cNvSpPr txBox="1">
            <a:spLocks noChangeArrowheads="1"/>
          </p:cNvSpPr>
          <p:nvPr/>
        </p:nvSpPr>
        <p:spPr bwMode="auto">
          <a:xfrm>
            <a:off x="2480250" y="1596288"/>
            <a:ext cx="11471154" cy="883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4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Thứ</a:t>
            </a:r>
            <a:r>
              <a:rPr lang="en-US" sz="4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hai</a:t>
            </a:r>
            <a:r>
              <a:rPr lang="en-US" sz="4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ngày</a:t>
            </a:r>
            <a:r>
              <a:rPr lang="en-US" sz="4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29 </a:t>
            </a:r>
            <a:r>
              <a:rPr lang="en-US" sz="4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tháng</a:t>
            </a:r>
            <a:r>
              <a:rPr lang="en-US" sz="4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9 </a:t>
            </a:r>
            <a:r>
              <a:rPr lang="en-US" sz="4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năm</a:t>
            </a:r>
            <a:r>
              <a:rPr lang="en-US" sz="4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2025</a:t>
            </a:r>
            <a:endParaRPr lang="en-US" sz="4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</a:endParaRPr>
          </a:p>
        </p:txBody>
      </p:sp>
      <p:pic>
        <p:nvPicPr>
          <p:cNvPr id="2056" name="Picture 5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112658" y="331495"/>
            <a:ext cx="2081213" cy="266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122398" y="413107"/>
            <a:ext cx="2089150" cy="249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549684" y="5964239"/>
            <a:ext cx="1416132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POINSET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6919" y="5781236"/>
            <a:ext cx="3396458" cy="2422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0"/>
      <p:bldP spid="205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25"/>
          <p:cNvCxnSpPr/>
          <p:nvPr/>
        </p:nvCxnSpPr>
        <p:spPr>
          <a:xfrm>
            <a:off x="5374726" y="1445444"/>
            <a:ext cx="0" cy="50292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1737519" y="1229447"/>
            <a:ext cx="2319747" cy="699983"/>
            <a:chOff x="1259767" y="1442589"/>
            <a:chExt cx="2319747" cy="699983"/>
          </a:xfrm>
        </p:grpSpPr>
        <p:sp>
          <p:nvSpPr>
            <p:cNvPr id="28" name="Rectangle 27"/>
            <p:cNvSpPr/>
            <p:nvPr/>
          </p:nvSpPr>
          <p:spPr>
            <a:xfrm>
              <a:off x="1259767" y="1442589"/>
              <a:ext cx="2319747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 dirty="0" err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800" b="1" dirty="0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đọc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338517" y="2142572"/>
              <a:ext cx="22098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8519319" y="1295673"/>
            <a:ext cx="2806473" cy="685527"/>
            <a:chOff x="866499" y="800241"/>
            <a:chExt cx="2806473" cy="685527"/>
          </a:xfrm>
        </p:grpSpPr>
        <p:sp>
          <p:nvSpPr>
            <p:cNvPr id="31" name="Rectangle 30"/>
            <p:cNvSpPr/>
            <p:nvPr/>
          </p:nvSpPr>
          <p:spPr>
            <a:xfrm>
              <a:off x="866499" y="800241"/>
              <a:ext cx="2791030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 dirty="0" err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Tìm</a:t>
              </a:r>
              <a:r>
                <a:rPr lang="en-US" sz="3800" b="1" dirty="0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hiểu</a:t>
              </a:r>
              <a:r>
                <a:rPr lang="en-US" sz="3800" b="1" dirty="0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endParaRPr lang="en-US" sz="3800" b="1" dirty="0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866499" y="1485768"/>
              <a:ext cx="2806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Rectangle 41"/>
          <p:cNvSpPr/>
          <p:nvPr/>
        </p:nvSpPr>
        <p:spPr>
          <a:xfrm>
            <a:off x="5374726" y="1914713"/>
            <a:ext cx="102338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5: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em, hình ảnh “ngày dài lấp lánh” chỉ điều </a:t>
            </a:r>
            <a:r>
              <a:rPr lang="vi-V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vi-V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ý kiến khác của em.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a.Ngày có nhiều nắng.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b.Ngày có nhiều niềm vui.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c.Ngày mặt trời dậy sớm và đi ngủ muộn.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71319" y="5528622"/>
            <a:ext cx="108053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 ngày dài lấp lánh thể hiện một mùa hè rực rỡ với nắng vàng chiếu long lanh.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 là một mùa hè đẹp như trong mơ,...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 trời dậy sớm và tỏa sáng khắp </a:t>
            </a:r>
            <a:r>
              <a:rPr lang="vi-VN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Box 14">
            <a:extLst>
              <a:ext uri="{FF2B5EF4-FFF2-40B4-BE49-F238E27FC236}">
                <a16:creationId xmlns="" xmlns:a16="http://schemas.microsoft.com/office/drawing/2014/main" id="{6A53D21F-C55A-F4DA-DE82-B2854E26B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072" y="418781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6938BAEE-4249-968C-EE3E-113B648CBDCF}"/>
              </a:ext>
            </a:extLst>
          </p:cNvPr>
          <p:cNvSpPr/>
          <p:nvPr/>
        </p:nvSpPr>
        <p:spPr>
          <a:xfrm>
            <a:off x="442118" y="2920770"/>
            <a:ext cx="1981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ận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04B10D4E-AB15-D559-A942-ADBEF759C298}"/>
              </a:ext>
            </a:extLst>
          </p:cNvPr>
          <p:cNvSpPr/>
          <p:nvPr/>
        </p:nvSpPr>
        <p:spPr>
          <a:xfrm>
            <a:off x="2024346" y="2895258"/>
            <a:ext cx="266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67B7983B-51AB-7FC7-49D9-876CDA6D1B76}"/>
              </a:ext>
            </a:extLst>
          </p:cNvPr>
          <p:cNvSpPr/>
          <p:nvPr/>
        </p:nvSpPr>
        <p:spPr>
          <a:xfrm>
            <a:off x="4328319" y="2895258"/>
            <a:ext cx="114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99751239-4FF1-D3A2-89F9-8B220644498C}"/>
              </a:ext>
            </a:extLst>
          </p:cNvPr>
          <p:cNvSpPr/>
          <p:nvPr/>
        </p:nvSpPr>
        <p:spPr>
          <a:xfrm>
            <a:off x="213519" y="3692276"/>
            <a:ext cx="152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ậm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="" xmlns:a16="http://schemas.microsoft.com/office/drawing/2014/main" id="{86A60700-1591-D5C1-43C6-D1E4AF930E03}"/>
              </a:ext>
            </a:extLst>
          </p:cNvPr>
          <p:cNvSpPr/>
          <p:nvPr/>
        </p:nvSpPr>
        <p:spPr>
          <a:xfrm>
            <a:off x="1577095" y="3698878"/>
            <a:ext cx="2349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rong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317FDB51-5BA2-3FBA-2F9A-D6AB8C29B73B}"/>
              </a:ext>
            </a:extLst>
          </p:cNvPr>
          <p:cNvSpPr/>
          <p:nvPr/>
        </p:nvSpPr>
        <p:spPr>
          <a:xfrm>
            <a:off x="3642521" y="3695560"/>
            <a:ext cx="1805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ấp</a:t>
            </a:r>
            <a:r>
              <a:rPr lang="en-US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ánh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1DF94A68-1872-744D-62F7-06C3AB531617}"/>
              </a:ext>
            </a:extLst>
          </p:cNvPr>
          <p:cNvSpPr txBox="1"/>
          <p:nvPr/>
        </p:nvSpPr>
        <p:spPr>
          <a:xfrm>
            <a:off x="518319" y="4800600"/>
            <a:ext cx="4876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.//</a:t>
            </a:r>
          </a:p>
        </p:txBody>
      </p:sp>
    </p:spTree>
    <p:extLst>
      <p:ext uri="{BB962C8B-B14F-4D97-AF65-F5344CB8AC3E}">
        <p14:creationId xmlns:p14="http://schemas.microsoft.com/office/powerpoint/2010/main" val="285116697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/>
          <p:cNvCxnSpPr/>
          <p:nvPr/>
        </p:nvCxnSpPr>
        <p:spPr>
          <a:xfrm>
            <a:off x="5623719" y="2667000"/>
            <a:ext cx="0" cy="50292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1718225" y="1891336"/>
            <a:ext cx="2319747" cy="699983"/>
            <a:chOff x="1259767" y="1442589"/>
            <a:chExt cx="2319747" cy="699983"/>
          </a:xfrm>
        </p:grpSpPr>
        <p:sp>
          <p:nvSpPr>
            <p:cNvPr id="28" name="Rectangle 27"/>
            <p:cNvSpPr/>
            <p:nvPr/>
          </p:nvSpPr>
          <p:spPr>
            <a:xfrm>
              <a:off x="1259767" y="1442589"/>
              <a:ext cx="2319747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Luyện đọc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338517" y="2142572"/>
              <a:ext cx="22098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8753147" y="1907107"/>
            <a:ext cx="2877445" cy="685384"/>
            <a:chOff x="1024127" y="1442589"/>
            <a:chExt cx="2877445" cy="685384"/>
          </a:xfrm>
        </p:grpSpPr>
        <p:sp>
          <p:nvSpPr>
            <p:cNvPr id="31" name="Rectangle 30"/>
            <p:cNvSpPr/>
            <p:nvPr/>
          </p:nvSpPr>
          <p:spPr>
            <a:xfrm>
              <a:off x="1024127" y="1442589"/>
              <a:ext cx="2791030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Tìm hiểu bài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095099" y="2127973"/>
              <a:ext cx="2806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4" name="Text Box 2"/>
          <p:cNvSpPr txBox="1">
            <a:spLocks noChangeArrowheads="1"/>
          </p:cNvSpPr>
          <p:nvPr/>
        </p:nvSpPr>
        <p:spPr bwMode="auto">
          <a:xfrm>
            <a:off x="8443119" y="2687739"/>
            <a:ext cx="41389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4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dung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alt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036474" y="3364847"/>
            <a:ext cx="10240164" cy="4503736"/>
            <a:chOff x="6036474" y="3364847"/>
            <a:chExt cx="9525001" cy="4503736"/>
          </a:xfrm>
        </p:grpSpPr>
        <p:pic>
          <p:nvPicPr>
            <p:cNvPr id="41" name="Picture 6" descr="Khung viền đẹp - Mẫu khung viền bìa Giáo án, Báo cáo, Luận vă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8547107" y="854214"/>
              <a:ext cx="4503736" cy="9525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6765268" y="3908554"/>
              <a:ext cx="8137525" cy="341632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0000CC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	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“</a:t>
              </a:r>
              <a:r>
                <a:rPr lang="vi-VN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Bài thơ thể hiện vẻ đẹp của mùa hè với ông mặt trời thức dậy sớm hơn, ánh nắng dường như chứa chan hơn, cỏ cây tươi thắm hơn; bài thơ cũng thể hiện sự hồn nhiên, vui sướng của bạn nhỏ khi mùa hè đến.</a:t>
              </a:r>
              <a:r>
                <a:rPr lang="en-US" sz="3600" b="1" i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”</a:t>
              </a:r>
              <a:endPara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Text Box 14">
            <a:extLst>
              <a:ext uri="{FF2B5EF4-FFF2-40B4-BE49-F238E27FC236}">
                <a16:creationId xmlns="" xmlns:a16="http://schemas.microsoft.com/office/drawing/2014/main" id="{9E0C9330-8476-48A3-1567-2BE5E38A6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1734" y="1425553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6938BAEE-4249-968C-EE3E-113B648CBDCF}"/>
              </a:ext>
            </a:extLst>
          </p:cNvPr>
          <p:cNvSpPr/>
          <p:nvPr/>
        </p:nvSpPr>
        <p:spPr>
          <a:xfrm>
            <a:off x="442118" y="2920770"/>
            <a:ext cx="1981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ận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04B10D4E-AB15-D559-A942-ADBEF759C298}"/>
              </a:ext>
            </a:extLst>
          </p:cNvPr>
          <p:cNvSpPr/>
          <p:nvPr/>
        </p:nvSpPr>
        <p:spPr>
          <a:xfrm>
            <a:off x="2024346" y="2895258"/>
            <a:ext cx="266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67B7983B-51AB-7FC7-49D9-876CDA6D1B76}"/>
              </a:ext>
            </a:extLst>
          </p:cNvPr>
          <p:cNvSpPr/>
          <p:nvPr/>
        </p:nvSpPr>
        <p:spPr>
          <a:xfrm>
            <a:off x="4328319" y="2895258"/>
            <a:ext cx="114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="" xmlns:a16="http://schemas.microsoft.com/office/drawing/2014/main" id="{99751239-4FF1-D3A2-89F9-8B220644498C}"/>
              </a:ext>
            </a:extLst>
          </p:cNvPr>
          <p:cNvSpPr/>
          <p:nvPr/>
        </p:nvSpPr>
        <p:spPr>
          <a:xfrm>
            <a:off x="213519" y="3692276"/>
            <a:ext cx="152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ậm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86A60700-1591-D5C1-43C6-D1E4AF930E03}"/>
              </a:ext>
            </a:extLst>
          </p:cNvPr>
          <p:cNvSpPr/>
          <p:nvPr/>
        </p:nvSpPr>
        <p:spPr>
          <a:xfrm>
            <a:off x="1577095" y="3698878"/>
            <a:ext cx="2349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rong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317FDB51-5BA2-3FBA-2F9A-D6AB8C29B73B}"/>
              </a:ext>
            </a:extLst>
          </p:cNvPr>
          <p:cNvSpPr/>
          <p:nvPr/>
        </p:nvSpPr>
        <p:spPr>
          <a:xfrm>
            <a:off x="3642521" y="3695560"/>
            <a:ext cx="1805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ấp</a:t>
            </a:r>
            <a:r>
              <a:rPr lang="en-US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ánh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1DF94A68-1872-744D-62F7-06C3AB531617}"/>
              </a:ext>
            </a:extLst>
          </p:cNvPr>
          <p:cNvSpPr txBox="1"/>
          <p:nvPr/>
        </p:nvSpPr>
        <p:spPr>
          <a:xfrm>
            <a:off x="518319" y="4800600"/>
            <a:ext cx="4876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.//</a:t>
            </a:r>
          </a:p>
        </p:txBody>
      </p:sp>
    </p:spTree>
    <p:extLst>
      <p:ext uri="{BB962C8B-B14F-4D97-AF65-F5344CB8AC3E}">
        <p14:creationId xmlns:p14="http://schemas.microsoft.com/office/powerpoint/2010/main" val="251016029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718719" y="1057064"/>
            <a:ext cx="9997480" cy="1558126"/>
            <a:chOff x="3655972" y="1348348"/>
            <a:chExt cx="9828793" cy="1558126"/>
          </a:xfrm>
        </p:grpSpPr>
        <p:grpSp>
          <p:nvGrpSpPr>
            <p:cNvPr id="15" name="Group 14"/>
            <p:cNvGrpSpPr/>
            <p:nvPr/>
          </p:nvGrpSpPr>
          <p:grpSpPr>
            <a:xfrm>
              <a:off x="3655972" y="1348348"/>
              <a:ext cx="9828793" cy="1558126"/>
              <a:chOff x="3655972" y="1348348"/>
              <a:chExt cx="9828793" cy="1558126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3655972" y="1348348"/>
                <a:ext cx="982879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err="1" smtClean="0">
                    <a:solidFill>
                      <a:srgbClr val="0000CC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Thứ</a:t>
                </a:r>
                <a:r>
                  <a:rPr lang="en-US" sz="4400" b="1" dirty="0">
                    <a:solidFill>
                      <a:srgbClr val="0000CC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 </a:t>
                </a:r>
                <a:r>
                  <a:rPr lang="en-US" sz="4400" b="1" dirty="0" err="1" smtClean="0">
                    <a:solidFill>
                      <a:srgbClr val="0000CC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hai</a:t>
                </a:r>
                <a:r>
                  <a:rPr lang="en-US" sz="4400" b="1" dirty="0" smtClean="0">
                    <a:solidFill>
                      <a:srgbClr val="0000CC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 </a:t>
                </a:r>
                <a:r>
                  <a:rPr lang="en-US" sz="4400" b="1" dirty="0" err="1" smtClean="0">
                    <a:solidFill>
                      <a:srgbClr val="0000CC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ngày</a:t>
                </a:r>
                <a:r>
                  <a:rPr lang="en-US" sz="4400" b="1" dirty="0">
                    <a:solidFill>
                      <a:srgbClr val="0000CC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00CC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29 </a:t>
                </a:r>
                <a:r>
                  <a:rPr lang="en-US" sz="4400" b="1" dirty="0" err="1" smtClean="0">
                    <a:solidFill>
                      <a:srgbClr val="0000CC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tháng</a:t>
                </a:r>
                <a:r>
                  <a:rPr lang="en-US" sz="4400" b="1" dirty="0">
                    <a:solidFill>
                      <a:srgbClr val="0000CC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00CC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9 </a:t>
                </a:r>
                <a:r>
                  <a:rPr lang="en-US" sz="4400" b="1" dirty="0" err="1" smtClean="0">
                    <a:solidFill>
                      <a:srgbClr val="0000CC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năm</a:t>
                </a:r>
                <a:r>
                  <a:rPr lang="en-US" sz="4400" b="1" dirty="0">
                    <a:solidFill>
                      <a:srgbClr val="0000CC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 </a:t>
                </a:r>
                <a:r>
                  <a:rPr lang="en-US" sz="4400" b="1" dirty="0" smtClean="0">
                    <a:solidFill>
                      <a:srgbClr val="0000CC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2025</a:t>
                </a:r>
                <a:endParaRPr lang="en-US" sz="4400" b="1" dirty="0">
                  <a:solidFill>
                    <a:srgbClr val="0000CC"/>
                  </a:solidFill>
                  <a:latin typeface="HP001 4 hàng" panose="020B0603050302020204" pitchFamily="34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879849" y="2137033"/>
                <a:ext cx="285720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err="1" smtClean="0">
                    <a:solidFill>
                      <a:srgbClr val="FF0000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Tiếng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 </a:t>
                </a:r>
                <a:r>
                  <a:rPr lang="en-US" sz="4400" b="1" dirty="0" err="1" smtClean="0">
                    <a:solidFill>
                      <a:srgbClr val="FF0000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Việt</a:t>
                </a:r>
                <a:r>
                  <a:rPr lang="en-US" sz="4400" b="1" dirty="0" smtClean="0">
                    <a:solidFill>
                      <a:srgbClr val="FF0000"/>
                    </a:solidFill>
                    <a:latin typeface="HP001 4 hàng" panose="020B0603050302020204" pitchFamily="34" charset="0"/>
                    <a:cs typeface="Times New Roman" pitchFamily="18" charset="0"/>
                  </a:rPr>
                  <a:t>:</a:t>
                </a:r>
                <a:endPara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7211174" y="2727959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Rectangle 30"/>
          <p:cNvSpPr/>
          <p:nvPr/>
        </p:nvSpPr>
        <p:spPr>
          <a:xfrm>
            <a:off x="7330081" y="3748532"/>
            <a:ext cx="5269849" cy="685384"/>
          </a:xfrm>
          <a:prstGeom prst="rect">
            <a:avLst/>
          </a:prstGeom>
          <a:noFill/>
        </p:spPr>
        <p:txBody>
          <a:bodyPr wrap="none" lIns="69156" tIns="34578" rIns="69156" bIns="3457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solidFill>
                  <a:srgbClr val="0000FF"/>
                </a:solidFill>
                <a:latin typeface="HP001 4 hàng" panose="020B0603050302020204" pitchFamily="34" charset="0"/>
                <a:cs typeface="Times New Roman" pitchFamily="18" charset="0"/>
              </a:rPr>
              <a:t>(</a:t>
            </a:r>
            <a:r>
              <a:rPr lang="en-US" sz="4000" b="1" dirty="0" err="1" smtClean="0">
                <a:ln w="11430"/>
                <a:solidFill>
                  <a:srgbClr val="0000FF"/>
                </a:solidFill>
                <a:latin typeface="HP001 4 hàng" panose="020B0603050302020204" pitchFamily="34" charset="0"/>
                <a:cs typeface="Times New Roman" pitchFamily="18" charset="0"/>
              </a:rPr>
              <a:t>Nguyễn</a:t>
            </a:r>
            <a:r>
              <a:rPr lang="en-US" sz="4000" b="1" dirty="0" smtClean="0">
                <a:ln w="11430"/>
                <a:solidFill>
                  <a:srgbClr val="0000FF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n w="11430"/>
                <a:solidFill>
                  <a:srgbClr val="0000FF"/>
                </a:solidFill>
                <a:latin typeface="HP001 4 hàng" panose="020B0603050302020204" pitchFamily="34" charset="0"/>
                <a:cs typeface="Times New Roman" pitchFamily="18" charset="0"/>
              </a:rPr>
              <a:t>Quỳnh</a:t>
            </a:r>
            <a:r>
              <a:rPr lang="en-US" sz="4000" b="1" dirty="0" smtClean="0">
                <a:ln w="11430"/>
                <a:solidFill>
                  <a:srgbClr val="0000FF"/>
                </a:solidFill>
                <a:latin typeface="HP001 4 hàng" panose="020B0603050302020204" pitchFamily="34" charset="0"/>
                <a:cs typeface="Times New Roman" pitchFamily="18" charset="0"/>
              </a:rPr>
              <a:t> Mai)</a:t>
            </a:r>
            <a:endParaRPr lang="en-US" sz="4000" b="1" dirty="0">
              <a:ln w="11430"/>
              <a:solidFill>
                <a:srgbClr val="0000FF"/>
              </a:solidFill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44" name="Text Box 2"/>
          <p:cNvSpPr txBox="1">
            <a:spLocks noChangeArrowheads="1"/>
          </p:cNvSpPr>
          <p:nvPr/>
        </p:nvSpPr>
        <p:spPr bwMode="auto">
          <a:xfrm>
            <a:off x="899319" y="3413527"/>
            <a:ext cx="441959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en-US" altLang="en-US" sz="4800" b="1" dirty="0" smtClean="0">
              <a:solidFill>
                <a:srgbClr val="FF0000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altLang="en-US" sz="48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*</a:t>
            </a:r>
            <a:r>
              <a:rPr lang="en-US" altLang="en-US" sz="4800" b="1" u="sng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Nội</a:t>
            </a:r>
            <a:r>
              <a:rPr lang="en-US" altLang="en-US" sz="4800" b="1" u="sng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dung</a:t>
            </a:r>
            <a:r>
              <a:rPr lang="en-US" altLang="en-US" sz="48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:</a:t>
            </a:r>
            <a:endParaRPr lang="en-US" altLang="en-US" sz="4800" b="1" dirty="0">
              <a:solidFill>
                <a:srgbClr val="FF0000"/>
              </a:solidFill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2119" y="5048516"/>
            <a:ext cx="15468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>
                <a:solidFill>
                  <a:srgbClr val="0000CC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4800" b="1" dirty="0" smtClean="0">
                <a:solidFill>
                  <a:srgbClr val="0000CC"/>
                </a:solidFill>
                <a:latin typeface="HP001 4 hàng" panose="020B0603050302020204" pitchFamily="34" charset="0"/>
                <a:ea typeface="Times New Roman" panose="02020603050405020304" pitchFamily="18" charset="0"/>
              </a:rPr>
              <a:t>    </a:t>
            </a:r>
            <a:r>
              <a:rPr lang="vi-VN" sz="4800" b="1" dirty="0" smtClean="0">
                <a:solidFill>
                  <a:srgbClr val="0000CC"/>
                </a:solidFill>
                <a:effectLst/>
                <a:latin typeface="HP001 4 hàng" panose="020B0603050302020204" pitchFamily="34" charset="0"/>
                <a:ea typeface="Times New Roman" panose="02020603050405020304" pitchFamily="18" charset="0"/>
              </a:rPr>
              <a:t>Bài </a:t>
            </a:r>
            <a:r>
              <a:rPr lang="vi-VN" sz="4800" b="1" dirty="0">
                <a:solidFill>
                  <a:srgbClr val="0000CC"/>
                </a:solidFill>
                <a:effectLst/>
                <a:latin typeface="HP001 4 hàng" panose="020B0603050302020204" pitchFamily="34" charset="0"/>
                <a:ea typeface="Times New Roman" panose="02020603050405020304" pitchFamily="18" charset="0"/>
              </a:rPr>
              <a:t>thơ thể hiện vẻ đẹp của mùa hè với ông mặt trời thức dậy sớm hơn, ánh nắng dường như chứa chan hơn, cỏ cây tươi thắm hơn; bài thơ cũng thể hiện sự hồn nhiên, vui sướng của bạn nhỏ khi mùa hè đến</a:t>
            </a:r>
            <a:r>
              <a:rPr lang="vi-VN" sz="4800" b="1" dirty="0" smtClean="0">
                <a:solidFill>
                  <a:srgbClr val="0000CC"/>
                </a:solidFill>
                <a:effectLst/>
                <a:latin typeface="HP001 4 hàng" panose="020B0603050302020204" pitchFamily="34" charset="0"/>
                <a:ea typeface="Times New Roman" panose="02020603050405020304" pitchFamily="18" charset="0"/>
              </a:rPr>
              <a:t>.</a:t>
            </a:r>
            <a:endParaRPr lang="en-US" sz="4800" b="1" dirty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51" name="Text Box 14">
            <a:extLst>
              <a:ext uri="{FF2B5EF4-FFF2-40B4-BE49-F238E27FC236}">
                <a16:creationId xmlns="" xmlns:a16="http://schemas.microsoft.com/office/drawing/2014/main" id="{9E0C9330-8476-48A3-1567-2BE5E38A6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919" y="2686263"/>
            <a:ext cx="12039600" cy="883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 1. </a:t>
            </a:r>
            <a:r>
              <a:rPr lang="en-US" sz="48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Đọc</a:t>
            </a:r>
            <a:r>
              <a:rPr lang="en-US" sz="4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: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     </a:t>
            </a:r>
            <a:r>
              <a:rPr lang="en-US" sz="4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Mùa</a:t>
            </a:r>
            <a:r>
              <a:rPr lang="en-US" sz="4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hè</a:t>
            </a:r>
            <a:r>
              <a:rPr lang="en-US" sz="4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lấp</a:t>
            </a:r>
            <a:r>
              <a:rPr lang="en-US" sz="4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sz="4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lánh</a:t>
            </a:r>
            <a:endParaRPr lang="en-US" sz="4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-243681" y="7376003"/>
            <a:ext cx="156475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en-US" altLang="en-US" sz="4800" b="1" dirty="0" smtClean="0">
              <a:solidFill>
                <a:srgbClr val="FF0000"/>
              </a:solidFill>
              <a:latin typeface="HP001 4 hàng" panose="020B06030503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en-US" altLang="en-US" sz="48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8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   2.</a:t>
            </a:r>
            <a:r>
              <a:rPr lang="en-US" altLang="en-US" sz="4800" b="1" u="sng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Nói </a:t>
            </a:r>
            <a:r>
              <a:rPr lang="en-US" altLang="en-US" sz="4800" b="1" u="sng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và</a:t>
            </a:r>
            <a:r>
              <a:rPr lang="en-US" altLang="en-US" sz="4800" b="1" u="sng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800" b="1" u="sng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nghe</a:t>
            </a:r>
            <a:r>
              <a:rPr lang="en-US" altLang="en-US" sz="48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: </a:t>
            </a:r>
            <a:r>
              <a:rPr lang="en-US" altLang="en-US" sz="44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Nghe</a:t>
            </a:r>
            <a:r>
              <a:rPr lang="en-US" altLang="en-US" sz="44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kể</a:t>
            </a:r>
            <a:r>
              <a:rPr lang="en-US" altLang="en-US" sz="44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chuyện</a:t>
            </a:r>
            <a:r>
              <a:rPr lang="en-US" altLang="en-US" sz="44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: </a:t>
            </a:r>
            <a:r>
              <a:rPr lang="en-US" altLang="en-US" sz="44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Chó</a:t>
            </a:r>
            <a:r>
              <a:rPr lang="en-US" altLang="en-US" sz="44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đốm</a:t>
            </a:r>
            <a:r>
              <a:rPr lang="en-US" altLang="en-US" sz="44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và</a:t>
            </a:r>
            <a:r>
              <a:rPr lang="en-US" altLang="en-US" sz="44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mặt</a:t>
            </a:r>
            <a:r>
              <a:rPr lang="en-US" altLang="en-US" sz="4400" b="1" dirty="0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0000CC"/>
                </a:solidFill>
                <a:latin typeface="HP001 4 hàng" panose="020B0603050302020204" pitchFamily="34" charset="0"/>
                <a:cs typeface="Times New Roman" pitchFamily="18" charset="0"/>
              </a:rPr>
              <a:t>trời</a:t>
            </a:r>
            <a:endParaRPr lang="en-US" altLang="en-US" sz="4400" b="1" dirty="0">
              <a:solidFill>
                <a:srgbClr val="0000CC"/>
              </a:solidFill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6241248" y="287163"/>
            <a:ext cx="44195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4800" b="1" u="sng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Tuần</a:t>
            </a:r>
            <a:r>
              <a:rPr lang="en-US" altLang="en-US" sz="4800" b="1" u="sng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4</a:t>
            </a:r>
            <a:r>
              <a:rPr lang="en-US" altLang="en-US" sz="4800" b="1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:</a:t>
            </a:r>
            <a:endParaRPr lang="en-US" altLang="en-US" sz="4800" b="1" dirty="0">
              <a:solidFill>
                <a:srgbClr val="FF0000"/>
              </a:solidFill>
              <a:latin typeface="HP001 4 hàng" panose="020B06030503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25836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534298" y="355008"/>
            <a:ext cx="10693805" cy="584775"/>
            <a:chOff x="1552718" y="2049960"/>
            <a:chExt cx="9732565" cy="979910"/>
          </a:xfrm>
        </p:grpSpPr>
        <p:sp>
          <p:nvSpPr>
            <p:cNvPr id="10" name="Rectangle 9"/>
            <p:cNvSpPr/>
            <p:nvPr/>
          </p:nvSpPr>
          <p:spPr>
            <a:xfrm>
              <a:off x="1552718" y="2049960"/>
              <a:ext cx="9732565" cy="9799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4.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Nói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nghe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	 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CHÓ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ĐỐM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CON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MẶT</a:t>
              </a:r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TRỜI</a:t>
              </a:r>
              <a:endPara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1646078" y="2896526"/>
              <a:ext cx="2330179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Rectangle 21"/>
          <p:cNvSpPr/>
          <p:nvPr/>
        </p:nvSpPr>
        <p:spPr>
          <a:xfrm>
            <a:off x="1525796" y="1122440"/>
            <a:ext cx="142752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1. Quan </a:t>
            </a:r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Top 10 bài văn mẫu kể về kỳ nghỉ hè của em - Bài viết h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Top 10 bài văn mẫu kể về kỳ nghỉ hè của em - Bài viết ha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96EABD5-38EC-0B8E-2963-32B51E636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245" y="1707216"/>
            <a:ext cx="5607873" cy="34185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BCA132D-9EB3-8B3D-9A03-224A2982C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6519" y="1707215"/>
            <a:ext cx="6019800" cy="36267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C3A2FE93-A85E-96B8-C49C-C428CF398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1246" y="5334000"/>
            <a:ext cx="5988874" cy="35052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F354546F-00C6-E2E8-BCFE-918935483C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1319" y="5486401"/>
            <a:ext cx="57150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0586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4719" y="76200"/>
            <a:ext cx="129036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      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CHÓ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Top 10 bài văn mẫu kể về kỳ nghỉ hè của em - Bài viết h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Top 10 bài văn mẫu kể về kỳ nghỉ hè của em - Bài viết ha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" name="CHÓ ĐỐM CON VÀ MẶT TRỜI   SÁCH KẾT NỐI TRI THỨC VỚI CUỘC SỐNG   TIẾNG VIỆT 3 TẬP 1   TUẦN 4">
            <a:hlinkClick r:id="" action="ppaction://media"/>
            <a:extLst>
              <a:ext uri="{FF2B5EF4-FFF2-40B4-BE49-F238E27FC236}">
                <a16:creationId xmlns="" xmlns:a16="http://schemas.microsoft.com/office/drawing/2014/main" id="{6C43FD2C-1694-A610-532B-228195802C5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7017" end="12813.20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3119" y="722531"/>
            <a:ext cx="14858999" cy="796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7280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3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nh dep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WordArt 3"/>
          <p:cNvSpPr>
            <a:spLocks noChangeArrowheads="1" noChangeShapeType="1" noTextEdit="1"/>
          </p:cNvSpPr>
          <p:nvPr/>
        </p:nvSpPr>
        <p:spPr bwMode="auto">
          <a:xfrm>
            <a:off x="2231812" y="3780631"/>
            <a:ext cx="11814602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Chào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các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5700" kern="10" dirty="0" err="1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em</a:t>
            </a:r>
            <a:r>
              <a:rPr lang="en-US" sz="5700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!</a:t>
            </a:r>
            <a:endParaRPr lang="en-US" sz="5700" kern="1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gày hè vui (Tập hát theo lời bài hát mẫu SGK lớp 2 NXBGD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0719" y="457200"/>
            <a:ext cx="14782800" cy="8255358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="" xmlns:a16="http://schemas.microsoft.com/office/drawing/2014/main" id="{A3862D86-0037-7A04-AF86-53DE148076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803"/>
          <a:stretch/>
        </p:blipFill>
        <p:spPr>
          <a:xfrm>
            <a:off x="393175" y="529072"/>
            <a:ext cx="15353169" cy="7150388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="" xmlns:a16="http://schemas.microsoft.com/office/drawing/2014/main" id="{C070AF2D-236C-1337-3F69-BAEA1FCAFD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9519" y="1147414"/>
            <a:ext cx="1754477" cy="1803317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1B974A38-0CC6-B3A9-5B71-A8A981BF1F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7"/>
          <a:stretch/>
        </p:blipFill>
        <p:spPr>
          <a:xfrm>
            <a:off x="393175" y="5257800"/>
            <a:ext cx="15392400" cy="342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4397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="" xmlns:a16="http://schemas.microsoft.com/office/drawing/2014/main" id="{A3862D86-0037-7A04-AF86-53DE148076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803"/>
          <a:stretch/>
        </p:blipFill>
        <p:spPr>
          <a:xfrm>
            <a:off x="393175" y="794864"/>
            <a:ext cx="15353169" cy="6571327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="" xmlns:a16="http://schemas.microsoft.com/office/drawing/2014/main" id="{C070AF2D-236C-1337-3F69-BAEA1FCAFD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5721" y="1084670"/>
            <a:ext cx="1754477" cy="1803317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1B974A38-0CC6-B3A9-5B71-A8A981BF1F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7"/>
          <a:stretch/>
        </p:blipFill>
        <p:spPr>
          <a:xfrm>
            <a:off x="393175" y="6553200"/>
            <a:ext cx="15392400" cy="2362200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="" xmlns:a16="http://schemas.microsoft.com/office/drawing/2014/main" id="{F4C8F5D3-6968-807B-7804-7E685AB89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2485" y="157330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3CD2731-970F-A543-537D-96F0F39E0AB8}"/>
              </a:ext>
            </a:extLst>
          </p:cNvPr>
          <p:cNvSpPr txBox="1"/>
          <p:nvPr/>
        </p:nvSpPr>
        <p:spPr>
          <a:xfrm>
            <a:off x="2675152" y="1084670"/>
            <a:ext cx="46946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D4A43CC-A915-B328-116B-115578691D3E}"/>
              </a:ext>
            </a:extLst>
          </p:cNvPr>
          <p:cNvSpPr txBox="1"/>
          <p:nvPr/>
        </p:nvSpPr>
        <p:spPr>
          <a:xfrm>
            <a:off x="2588415" y="3926109"/>
            <a:ext cx="5181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Nắng cho cây chóng lớn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hoa lá thêm màu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 mình chơi thật lâu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Ngày hè dài bất tận</a:t>
            </a:r>
            <a:r>
              <a:rPr lang="en-US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b="1" i="0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A0165EF-EE03-460A-0845-620AAAB55EEC}"/>
              </a:ext>
            </a:extLst>
          </p:cNvPr>
          <p:cNvSpPr txBox="1"/>
          <p:nvPr/>
        </p:nvSpPr>
        <p:spPr>
          <a:xfrm>
            <a:off x="8547455" y="1095020"/>
            <a:ext cx="602125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Buổi chiều trôi thật chậm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Mặt trời mải rong chơi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Đủng đỉnh mãi chân trời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Mà vẫn chưa lặn xuống.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DDA368B-6770-F896-2483-A323CE16594C}"/>
              </a:ext>
            </a:extLst>
          </p:cNvPr>
          <p:cNvSpPr txBox="1"/>
          <p:nvPr/>
        </p:nvSpPr>
        <p:spPr>
          <a:xfrm>
            <a:off x="8743040" y="4040878"/>
            <a:ext cx="6097260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Mùa hè thật sung sướng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 nắng lại có kem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 những cơn gió êm</a:t>
            </a:r>
          </a:p>
          <a:p>
            <a:pPr algn="l" latinLnBrk="0"/>
            <a:r>
              <a:rPr lang="vi-VN" sz="3600" b="1" i="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 ngày dài lấp lánh.</a:t>
            </a:r>
            <a:endParaRPr lang="en-US" sz="3600" b="1" i="0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latinLnBrk="0"/>
            <a:r>
              <a:rPr lang="en-US" sz="2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en-US" sz="25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latinLnBrk="0"/>
            <a:r>
              <a:rPr lang="en-US" sz="32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Mai) </a:t>
            </a:r>
            <a:endParaRPr lang="vi-VN" sz="3200" b="1" i="0" dirty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59392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8919" y="2210324"/>
            <a:ext cx="1396628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 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niềm thiết tha, vui sướng và háo hức khi mùa hè đến.</a:t>
            </a:r>
            <a:endParaRPr lang="en-US" sz="3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75881" y="4722344"/>
            <a:ext cx="13578681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vi-VN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vi-VN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Khổ 3: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lặn</a:t>
            </a:r>
            <a:r>
              <a:rPr lang="en-US" sz="38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vi-VN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Khổ 4: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480898" y="1386426"/>
            <a:ext cx="4191000" cy="677108"/>
            <a:chOff x="1508919" y="1888664"/>
            <a:chExt cx="3733800" cy="677108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Hướng dẫn đọc.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3177124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1508919" y="3758722"/>
            <a:ext cx="4191000" cy="677108"/>
            <a:chOff x="1508919" y="1888664"/>
            <a:chExt cx="3733800" cy="677108"/>
          </a:xfrm>
        </p:grpSpPr>
        <p:sp>
          <p:nvSpPr>
            <p:cNvPr id="23" name="Rectangle 22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Chia đoạn.</a:t>
              </a: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1618922" y="2519755"/>
              <a:ext cx="228101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Text Box 14">
            <a:extLst>
              <a:ext uri="{FF2B5EF4-FFF2-40B4-BE49-F238E27FC236}">
                <a16:creationId xmlns="" xmlns:a16="http://schemas.microsoft.com/office/drawing/2014/main" id="{94317E08-688E-F439-9B42-6E4106FAD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8618" y="495468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8919" y="2210324"/>
            <a:ext cx="1396628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 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hiện niềm thiết tha, vui sướng và háo hức khi mùa hè đến.</a:t>
            </a:r>
            <a:endParaRPr lang="en-US" sz="3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75881" y="4722344"/>
            <a:ext cx="13578681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sáng mùa hè.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dụng của nắng mùa hè.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Khổ 3: Vẻ đẹp của ông mặt trời trong buổi chiều mùa hè.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Khổ 4: </a:t>
            </a:r>
            <a:r>
              <a:rPr lang="vi-VN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38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vi-VN" sz="3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 của tuổi thơ trong mùa hè. </a:t>
            </a:r>
            <a:endParaRPr lang="en-US" sz="3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480898" y="1386426"/>
            <a:ext cx="4191000" cy="677108"/>
            <a:chOff x="1508919" y="1888664"/>
            <a:chExt cx="3733800" cy="677108"/>
          </a:xfrm>
        </p:grpSpPr>
        <p:sp>
          <p:nvSpPr>
            <p:cNvPr id="20" name="Rectangle 19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Hướng dẫn đọc.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673234" y="2519755"/>
              <a:ext cx="3177124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1508919" y="3758722"/>
            <a:ext cx="4191000" cy="677108"/>
            <a:chOff x="1508919" y="1888664"/>
            <a:chExt cx="3733800" cy="677108"/>
          </a:xfrm>
        </p:grpSpPr>
        <p:sp>
          <p:nvSpPr>
            <p:cNvPr id="23" name="Rectangle 22"/>
            <p:cNvSpPr/>
            <p:nvPr/>
          </p:nvSpPr>
          <p:spPr>
            <a:xfrm>
              <a:off x="1508919" y="1888664"/>
              <a:ext cx="37338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Chia đoạn.</a:t>
              </a: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1618922" y="2519755"/>
              <a:ext cx="228101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Text Box 14">
            <a:extLst>
              <a:ext uri="{FF2B5EF4-FFF2-40B4-BE49-F238E27FC236}">
                <a16:creationId xmlns="" xmlns:a16="http://schemas.microsoft.com/office/drawing/2014/main" id="{94317E08-688E-F439-9B42-6E4106FAD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8618" y="495468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40967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3287" y="2400778"/>
            <a:ext cx="19811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vi-VN" sz="44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ận</a:t>
            </a:r>
            <a:r>
              <a:rPr lang="en-US" sz="44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4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30653" y="1230730"/>
            <a:ext cx="6781801" cy="707886"/>
            <a:chOff x="1508918" y="1888664"/>
            <a:chExt cx="6172201" cy="1186207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6172201" cy="11862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3.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tìm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hiểu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1646078" y="3017498"/>
              <a:ext cx="557784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Rectangle 20"/>
          <p:cNvSpPr/>
          <p:nvPr/>
        </p:nvSpPr>
        <p:spPr>
          <a:xfrm>
            <a:off x="3312229" y="2493111"/>
            <a:ext cx="2667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đ</a:t>
            </a:r>
            <a:r>
              <a:rPr lang="vi-VN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r>
              <a:rPr lang="vi-VN" sz="40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816050" y="2504613"/>
            <a:ext cx="1143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40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ôi</a:t>
            </a:r>
            <a:r>
              <a:rPr lang="en-US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845798" y="2546893"/>
            <a:ext cx="152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40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ậm</a:t>
            </a:r>
            <a:r>
              <a:rPr lang="en-US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369798" y="2562282"/>
            <a:ext cx="23492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rong</a:t>
            </a:r>
            <a:r>
              <a:rPr lang="en-US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40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0714054" y="2593060"/>
            <a:ext cx="20573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ấp</a:t>
            </a:r>
            <a:r>
              <a:rPr lang="en-US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40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4">
            <a:extLst>
              <a:ext uri="{FF2B5EF4-FFF2-40B4-BE49-F238E27FC236}">
                <a16:creationId xmlns="" xmlns:a16="http://schemas.microsoft.com/office/drawing/2014/main" id="{A5380C44-029E-645A-9F55-FBBAE6AE8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4619" y="454190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7290A141-BCD6-7E40-B4CB-132D21D0801E}"/>
              </a:ext>
            </a:extLst>
          </p:cNvPr>
          <p:cNvSpPr txBox="1"/>
          <p:nvPr/>
        </p:nvSpPr>
        <p:spPr>
          <a:xfrm>
            <a:off x="4645729" y="4114800"/>
            <a:ext cx="79121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endParaRPr lang="en-US" sz="4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4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endParaRPr lang="en-US" sz="4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.//</a:t>
            </a:r>
          </a:p>
        </p:txBody>
      </p:sp>
    </p:spTree>
    <p:extLst>
      <p:ext uri="{BB962C8B-B14F-4D97-AF65-F5344CB8AC3E}">
        <p14:creationId xmlns:p14="http://schemas.microsoft.com/office/powerpoint/2010/main" val="70105715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/>
          <p:cNvCxnSpPr/>
          <p:nvPr/>
        </p:nvCxnSpPr>
        <p:spPr>
          <a:xfrm>
            <a:off x="5448300" y="2667000"/>
            <a:ext cx="0" cy="50292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1718225" y="1891336"/>
            <a:ext cx="2319747" cy="699983"/>
            <a:chOff x="1259767" y="1442589"/>
            <a:chExt cx="2319747" cy="699983"/>
          </a:xfrm>
        </p:grpSpPr>
        <p:sp>
          <p:nvSpPr>
            <p:cNvPr id="28" name="Rectangle 27"/>
            <p:cNvSpPr/>
            <p:nvPr/>
          </p:nvSpPr>
          <p:spPr>
            <a:xfrm>
              <a:off x="1259767" y="1442589"/>
              <a:ext cx="2319747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 dirty="0" err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800" b="1" dirty="0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đọc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338517" y="2142572"/>
              <a:ext cx="22098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8753147" y="1907107"/>
            <a:ext cx="2877445" cy="685384"/>
            <a:chOff x="1024127" y="1442589"/>
            <a:chExt cx="2877445" cy="685384"/>
          </a:xfrm>
        </p:grpSpPr>
        <p:sp>
          <p:nvSpPr>
            <p:cNvPr id="31" name="Rectangle 30"/>
            <p:cNvSpPr/>
            <p:nvPr/>
          </p:nvSpPr>
          <p:spPr>
            <a:xfrm>
              <a:off x="1024127" y="1442589"/>
              <a:ext cx="2791030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Tìm hiểu bài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095099" y="2127973"/>
              <a:ext cx="2806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Rectangle 41"/>
          <p:cNvSpPr/>
          <p:nvPr/>
        </p:nvSpPr>
        <p:spPr>
          <a:xfrm>
            <a:off x="5600701" y="2743200"/>
            <a:ext cx="102338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trời mùa hè có gì lạ?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66252" y="3335786"/>
            <a:ext cx="102108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trời mùa hè có điều lạ là thức dậy sớm và đi ngủ muộ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524500" y="4607886"/>
            <a:ext cx="1040038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mùa hè mang đến những lợi ích gì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Đ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ối với cây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 với hoa lá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 với các bạn nhỏ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397083" y="5611164"/>
            <a:ext cx="66927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cho cây cối chóng lớn.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14">
            <a:extLst>
              <a:ext uri="{FF2B5EF4-FFF2-40B4-BE49-F238E27FC236}">
                <a16:creationId xmlns="" xmlns:a16="http://schemas.microsoft.com/office/drawing/2014/main" id="{6A53D21F-C55A-F4DA-DE82-B2854E26B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5011" y="1253802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6938BAEE-4249-968C-EE3E-113B648CBDCF}"/>
              </a:ext>
            </a:extLst>
          </p:cNvPr>
          <p:cNvSpPr/>
          <p:nvPr/>
        </p:nvSpPr>
        <p:spPr>
          <a:xfrm>
            <a:off x="442118" y="2920770"/>
            <a:ext cx="1981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ận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="" xmlns:a16="http://schemas.microsoft.com/office/drawing/2014/main" id="{04B10D4E-AB15-D559-A942-ADBEF759C298}"/>
              </a:ext>
            </a:extLst>
          </p:cNvPr>
          <p:cNvSpPr/>
          <p:nvPr/>
        </p:nvSpPr>
        <p:spPr>
          <a:xfrm>
            <a:off x="2024346" y="2895258"/>
            <a:ext cx="266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67B7983B-51AB-7FC7-49D9-876CDA6D1B76}"/>
              </a:ext>
            </a:extLst>
          </p:cNvPr>
          <p:cNvSpPr/>
          <p:nvPr/>
        </p:nvSpPr>
        <p:spPr>
          <a:xfrm>
            <a:off x="4328319" y="2895258"/>
            <a:ext cx="114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99751239-4FF1-D3A2-89F9-8B220644498C}"/>
              </a:ext>
            </a:extLst>
          </p:cNvPr>
          <p:cNvSpPr/>
          <p:nvPr/>
        </p:nvSpPr>
        <p:spPr>
          <a:xfrm>
            <a:off x="213519" y="3692276"/>
            <a:ext cx="152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ậm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="" xmlns:a16="http://schemas.microsoft.com/office/drawing/2014/main" id="{86A60700-1591-D5C1-43C6-D1E4AF930E03}"/>
              </a:ext>
            </a:extLst>
          </p:cNvPr>
          <p:cNvSpPr/>
          <p:nvPr/>
        </p:nvSpPr>
        <p:spPr>
          <a:xfrm>
            <a:off x="1577095" y="3698878"/>
            <a:ext cx="2349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rong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="" xmlns:a16="http://schemas.microsoft.com/office/drawing/2014/main" id="{317FDB51-5BA2-3FBA-2F9A-D6AB8C29B73B}"/>
              </a:ext>
            </a:extLst>
          </p:cNvPr>
          <p:cNvSpPr/>
          <p:nvPr/>
        </p:nvSpPr>
        <p:spPr>
          <a:xfrm>
            <a:off x="3642521" y="3695560"/>
            <a:ext cx="1805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ấp</a:t>
            </a:r>
            <a:r>
              <a:rPr lang="en-US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ánh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BC946C5-855E-00B6-DE23-7F072EDA84CB}"/>
              </a:ext>
            </a:extLst>
          </p:cNvPr>
          <p:cNvSpPr txBox="1"/>
          <p:nvPr/>
        </p:nvSpPr>
        <p:spPr>
          <a:xfrm>
            <a:off x="8976519" y="6450972"/>
            <a:ext cx="5771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 cho hoa lá thêm màu.</a:t>
            </a:r>
            <a:endParaRPr lang="en-US" sz="3600" b="1" dirty="0">
              <a:solidFill>
                <a:srgbClr val="0000CC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9F6DE08-2807-EC11-8EA2-0066CAECAA24}"/>
              </a:ext>
            </a:extLst>
          </p:cNvPr>
          <p:cNvSpPr txBox="1"/>
          <p:nvPr/>
        </p:nvSpPr>
        <p:spPr>
          <a:xfrm>
            <a:off x="10197718" y="7202269"/>
            <a:ext cx="6078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 mình được chơi lâu hơn.</a:t>
            </a:r>
            <a:endParaRPr lang="en-US" sz="3600" b="1" dirty="0">
              <a:solidFill>
                <a:srgbClr val="0000CC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1DF94A68-1872-744D-62F7-06C3AB531617}"/>
              </a:ext>
            </a:extLst>
          </p:cNvPr>
          <p:cNvSpPr txBox="1"/>
          <p:nvPr/>
        </p:nvSpPr>
        <p:spPr>
          <a:xfrm>
            <a:off x="518319" y="4800600"/>
            <a:ext cx="4876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.//</a:t>
            </a:r>
          </a:p>
        </p:txBody>
      </p:sp>
    </p:spTree>
    <p:extLst>
      <p:ext uri="{BB962C8B-B14F-4D97-AF65-F5344CB8AC3E}">
        <p14:creationId xmlns:p14="http://schemas.microsoft.com/office/powerpoint/2010/main" val="9631061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2" grpId="0"/>
      <p:bldP spid="40" grpId="0"/>
      <p:bldP spid="41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17134" y="149573"/>
            <a:ext cx="7013458" cy="1117345"/>
            <a:chOff x="4539228" y="210532"/>
            <a:chExt cx="6895119" cy="111734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210532"/>
              <a:ext cx="6895119" cy="1117345"/>
              <a:chOff x="4539228" y="210532"/>
              <a:chExt cx="6895119" cy="111734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210532"/>
                <a:ext cx="689511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651116" y="743102"/>
                <a:ext cx="25649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TIẾNG VIỆT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26235" y="1288554"/>
              <a:ext cx="219456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/>
          <p:cNvCxnSpPr/>
          <p:nvPr/>
        </p:nvCxnSpPr>
        <p:spPr>
          <a:xfrm>
            <a:off x="5448300" y="2667000"/>
            <a:ext cx="0" cy="5029200"/>
          </a:xfrm>
          <a:prstGeom prst="line">
            <a:avLst/>
          </a:prstGeom>
          <a:ln>
            <a:solidFill>
              <a:srgbClr val="0000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1718225" y="1891336"/>
            <a:ext cx="2319747" cy="699983"/>
            <a:chOff x="1259767" y="1442589"/>
            <a:chExt cx="2319747" cy="699983"/>
          </a:xfrm>
        </p:grpSpPr>
        <p:sp>
          <p:nvSpPr>
            <p:cNvPr id="28" name="Rectangle 27"/>
            <p:cNvSpPr/>
            <p:nvPr/>
          </p:nvSpPr>
          <p:spPr>
            <a:xfrm>
              <a:off x="1259767" y="1442589"/>
              <a:ext cx="2319747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 dirty="0" err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800" b="1" dirty="0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đọc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338517" y="2142572"/>
              <a:ext cx="22098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8753147" y="1907107"/>
            <a:ext cx="2877445" cy="685384"/>
            <a:chOff x="1024127" y="1442589"/>
            <a:chExt cx="2877445" cy="685384"/>
          </a:xfrm>
        </p:grpSpPr>
        <p:sp>
          <p:nvSpPr>
            <p:cNvPr id="31" name="Rectangle 30"/>
            <p:cNvSpPr/>
            <p:nvPr/>
          </p:nvSpPr>
          <p:spPr>
            <a:xfrm>
              <a:off x="1024127" y="1442589"/>
              <a:ext cx="2791030" cy="654607"/>
            </a:xfrm>
            <a:prstGeom prst="rect">
              <a:avLst/>
            </a:prstGeom>
            <a:noFill/>
          </p:spPr>
          <p:txBody>
            <a:bodyPr wrap="none" lIns="69156" tIns="34578" rIns="69156" bIns="34578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800" b="1">
                  <a:ln w="11430"/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Tìm hiểu bài</a:t>
              </a: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1095099" y="2127973"/>
              <a:ext cx="2806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Rectangle 41"/>
          <p:cNvSpPr/>
          <p:nvPr/>
        </p:nvSpPr>
        <p:spPr>
          <a:xfrm>
            <a:off x="5331734" y="2724132"/>
            <a:ext cx="102338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mùa hè có gì đặc biệ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87326" y="3481928"/>
            <a:ext cx="883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mùa hè có điểm đặc biệt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 dài.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398824" y="4333948"/>
            <a:ext cx="102832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nhỏ thấy “mùa hè thật sung sướng”?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785595" y="5721436"/>
            <a:ext cx="95376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 thấy mùa hè thật sung sướng vì có </a:t>
            </a:r>
            <a:r>
              <a:rPr lang="vi-VN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kem, có gió êm, có ngày </a:t>
            </a:r>
            <a:r>
              <a:rPr lang="vi-VN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vi-VN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14">
            <a:extLst>
              <a:ext uri="{FF2B5EF4-FFF2-40B4-BE49-F238E27FC236}">
                <a16:creationId xmlns="" xmlns:a16="http://schemas.microsoft.com/office/drawing/2014/main" id="{6A53D21F-C55A-F4DA-DE82-B2854E26B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6519" y="1253802"/>
            <a:ext cx="5562599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7: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MÙA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HÈ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LẤP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LÁNH</a:t>
            </a:r>
            <a:endParaRPr lang="en-US" sz="32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6938BAEE-4249-968C-EE3E-113B648CBDCF}"/>
              </a:ext>
            </a:extLst>
          </p:cNvPr>
          <p:cNvSpPr/>
          <p:nvPr/>
        </p:nvSpPr>
        <p:spPr>
          <a:xfrm>
            <a:off x="442118" y="2920770"/>
            <a:ext cx="1981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ận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04B10D4E-AB15-D559-A942-ADBEF759C298}"/>
              </a:ext>
            </a:extLst>
          </p:cNvPr>
          <p:cNvSpPr/>
          <p:nvPr/>
        </p:nvSpPr>
        <p:spPr>
          <a:xfrm>
            <a:off x="2024346" y="2895258"/>
            <a:ext cx="266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đ</a:t>
            </a:r>
            <a:r>
              <a:rPr lang="vi-VN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r>
              <a:rPr lang="vi-VN" sz="36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="" xmlns:a16="http://schemas.microsoft.com/office/drawing/2014/main" id="{67B7983B-51AB-7FC7-49D9-876CDA6D1B76}"/>
              </a:ext>
            </a:extLst>
          </p:cNvPr>
          <p:cNvSpPr/>
          <p:nvPr/>
        </p:nvSpPr>
        <p:spPr>
          <a:xfrm>
            <a:off x="4328319" y="2895258"/>
            <a:ext cx="114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="" xmlns:a16="http://schemas.microsoft.com/office/drawing/2014/main" id="{99751239-4FF1-D3A2-89F9-8B220644498C}"/>
              </a:ext>
            </a:extLst>
          </p:cNvPr>
          <p:cNvSpPr/>
          <p:nvPr/>
        </p:nvSpPr>
        <p:spPr>
          <a:xfrm>
            <a:off x="213519" y="3692276"/>
            <a:ext cx="152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ậm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86A60700-1591-D5C1-43C6-D1E4AF930E03}"/>
              </a:ext>
            </a:extLst>
          </p:cNvPr>
          <p:cNvSpPr/>
          <p:nvPr/>
        </p:nvSpPr>
        <p:spPr>
          <a:xfrm>
            <a:off x="1577095" y="3698878"/>
            <a:ext cx="2349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rong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i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317FDB51-5BA2-3FBA-2F9A-D6AB8C29B73B}"/>
              </a:ext>
            </a:extLst>
          </p:cNvPr>
          <p:cNvSpPr/>
          <p:nvPr/>
        </p:nvSpPr>
        <p:spPr>
          <a:xfrm>
            <a:off x="3642521" y="3695560"/>
            <a:ext cx="1805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ấp</a:t>
            </a:r>
            <a:r>
              <a:rPr lang="en-US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i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ánh 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1DF94A68-1872-744D-62F7-06C3AB531617}"/>
              </a:ext>
            </a:extLst>
          </p:cNvPr>
          <p:cNvSpPr txBox="1"/>
          <p:nvPr/>
        </p:nvSpPr>
        <p:spPr>
          <a:xfrm>
            <a:off x="518319" y="4800600"/>
            <a:ext cx="4876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.//</a:t>
            </a:r>
          </a:p>
        </p:txBody>
      </p:sp>
    </p:spTree>
    <p:extLst>
      <p:ext uri="{BB962C8B-B14F-4D97-AF65-F5344CB8AC3E}">
        <p14:creationId xmlns:p14="http://schemas.microsoft.com/office/powerpoint/2010/main" val="267742344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2" grpId="0"/>
      <p:bldP spid="40" grpId="0"/>
      <p:bldP spid="4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1047787239,C:\Users\Tailieu\Documents\Bai giang duong truong son_pptx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10274</TotalTime>
  <Words>987</Words>
  <Application>Microsoft Office PowerPoint</Application>
  <PresentationFormat>Custom</PresentationFormat>
  <Paragraphs>147</Paragraphs>
  <Slides>15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HP001 4 hàng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1046</cp:revision>
  <dcterms:created xsi:type="dcterms:W3CDTF">2008-09-09T22:52:10Z</dcterms:created>
  <dcterms:modified xsi:type="dcterms:W3CDTF">2026-05-21T01:50:57Z</dcterms:modified>
</cp:coreProperties>
</file>