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notesMasterIdLst>
    <p:notesMasterId r:id="rId28"/>
  </p:notesMasterIdLst>
  <p:sldIdLst>
    <p:sldId id="275" r:id="rId2"/>
    <p:sldId id="257" r:id="rId3"/>
    <p:sldId id="471" r:id="rId4"/>
    <p:sldId id="352" r:id="rId5"/>
    <p:sldId id="513" r:id="rId6"/>
    <p:sldId id="472" r:id="rId7"/>
    <p:sldId id="496" r:id="rId8"/>
    <p:sldId id="318" r:id="rId9"/>
    <p:sldId id="503" r:id="rId10"/>
    <p:sldId id="514" r:id="rId11"/>
    <p:sldId id="515" r:id="rId12"/>
    <p:sldId id="516" r:id="rId13"/>
    <p:sldId id="497" r:id="rId14"/>
    <p:sldId id="502" r:id="rId15"/>
    <p:sldId id="517" r:id="rId16"/>
    <p:sldId id="293" r:id="rId17"/>
    <p:sldId id="518" r:id="rId18"/>
    <p:sldId id="282" r:id="rId19"/>
    <p:sldId id="283" r:id="rId20"/>
    <p:sldId id="499" r:id="rId21"/>
    <p:sldId id="500" r:id="rId22"/>
    <p:sldId id="504" r:id="rId23"/>
    <p:sldId id="507" r:id="rId24"/>
    <p:sldId id="510" r:id="rId25"/>
    <p:sldId id="508" r:id="rId26"/>
    <p:sldId id="511" r:id="rId27"/>
  </p:sldIdLst>
  <p:sldSz cx="16276638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252A"/>
    <a:srgbClr val="DC24B9"/>
    <a:srgbClr val="6150C8"/>
    <a:srgbClr val="3333CC"/>
    <a:srgbClr val="F2A8E7"/>
    <a:srgbClr val="7FE5F3"/>
    <a:srgbClr val="FAC6F4"/>
    <a:srgbClr val="F694EA"/>
    <a:srgbClr val="F7536E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936" y="52"/>
      </p:cViewPr>
      <p:guideLst>
        <p:guide orient="horz" pos="2160"/>
        <p:guide pos="3840"/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7A132-79CC-44D3-BBE7-154ABDA56B13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1143000"/>
            <a:ext cx="5492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28D00-6F17-44B9-9DE3-C8CECE3AA1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2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0088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0175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30263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40351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50438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0526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0614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0701" algn="l" defTabSz="12201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11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114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69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258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155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056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 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đeo</a:t>
            </a:r>
            <a:r>
              <a:rPr lang="en-US" baseline="0" dirty="0"/>
              <a:t> </a:t>
            </a:r>
            <a:r>
              <a:rPr lang="en-US" baseline="0" dirty="0" err="1"/>
              <a:t>khẩu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đúngg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virut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bị</a:t>
            </a:r>
            <a:r>
              <a:rPr lang="en-US" baseline="0" dirty="0"/>
              <a:t> </a:t>
            </a:r>
            <a:r>
              <a:rPr lang="en-US" baseline="0" dirty="0" err="1"/>
              <a:t>nhiễm</a:t>
            </a:r>
            <a:r>
              <a:rPr lang="en-US" baseline="0" dirty="0"/>
              <a:t> </a:t>
            </a:r>
            <a:r>
              <a:rPr lang="en-US" baseline="0" dirty="0" err="1"/>
              <a:t>bệnh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đen</a:t>
            </a:r>
            <a:r>
              <a:rPr lang="en-US" baseline="0" dirty="0"/>
              <a:t> slide 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01FD3-DFF1-4430-A46A-D3E877F457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771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593F79-AC9C-4FB1-A8B0-F4BADE3308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1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73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tròn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7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09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1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26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00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73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/>
              <a:t> ô 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1289"/>
            <a:ext cx="16276638" cy="9155289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1974" y="3206046"/>
            <a:ext cx="10369062" cy="2195069"/>
          </a:xfrm>
        </p:spPr>
        <p:txBody>
          <a:bodyPr anchor="b">
            <a:noAutofit/>
          </a:bodyPr>
          <a:lstStyle>
            <a:lvl1pPr algn="r"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1974" y="5401111"/>
            <a:ext cx="10369062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6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60" y="812800"/>
            <a:ext cx="11476776" cy="4538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5960533"/>
            <a:ext cx="1147677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8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355" y="812800"/>
            <a:ext cx="10805880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3831" y="4842933"/>
            <a:ext cx="9644928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5960533"/>
            <a:ext cx="1147677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23411" y="1053838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72402" y="3848742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7251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60" y="2575984"/>
            <a:ext cx="11476776" cy="3460613"/>
          </a:xfrm>
        </p:spPr>
        <p:txBody>
          <a:bodyPr anchor="b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6036597"/>
            <a:ext cx="1147677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22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355" y="812800"/>
            <a:ext cx="10805880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4257" y="5350933"/>
            <a:ext cx="1147677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6036597"/>
            <a:ext cx="1147677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3411" y="1053838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872402" y="3848742"/>
            <a:ext cx="813832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3992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560" y="812800"/>
            <a:ext cx="11465475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4257" y="5350933"/>
            <a:ext cx="1147677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6036597"/>
            <a:ext cx="1147677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44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70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37052" y="812799"/>
            <a:ext cx="1741866" cy="700193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4260" y="812800"/>
            <a:ext cx="9425484" cy="70019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07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38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54837" y="791156"/>
            <a:ext cx="15166964" cy="1018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54837" y="2048844"/>
            <a:ext cx="15166964" cy="60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12760" lvl="0" indent="-60957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625519" lvl="1" indent="-564417">
              <a:spcBef>
                <a:spcPts val="2844"/>
              </a:spcBef>
              <a:spcAft>
                <a:spcPts val="0"/>
              </a:spcAft>
              <a:buSzPts val="1400"/>
              <a:buChar char="○"/>
              <a:defRPr/>
            </a:lvl2pPr>
            <a:lvl3pPr marL="2438278" lvl="2" indent="-564417">
              <a:spcBef>
                <a:spcPts val="2844"/>
              </a:spcBef>
              <a:spcAft>
                <a:spcPts val="0"/>
              </a:spcAft>
              <a:buSzPts val="1400"/>
              <a:buChar char="■"/>
              <a:defRPr/>
            </a:lvl3pPr>
            <a:lvl4pPr marL="3251037" lvl="3" indent="-564417">
              <a:spcBef>
                <a:spcPts val="2844"/>
              </a:spcBef>
              <a:spcAft>
                <a:spcPts val="0"/>
              </a:spcAft>
              <a:buSzPts val="1400"/>
              <a:buChar char="●"/>
              <a:defRPr/>
            </a:lvl4pPr>
            <a:lvl5pPr marL="4063797" lvl="4" indent="-564417">
              <a:spcBef>
                <a:spcPts val="2844"/>
              </a:spcBef>
              <a:spcAft>
                <a:spcPts val="0"/>
              </a:spcAft>
              <a:buSzPts val="1400"/>
              <a:buChar char="○"/>
              <a:defRPr/>
            </a:lvl5pPr>
            <a:lvl6pPr marL="4876557" lvl="5" indent="-564417">
              <a:spcBef>
                <a:spcPts val="2844"/>
              </a:spcBef>
              <a:spcAft>
                <a:spcPts val="0"/>
              </a:spcAft>
              <a:buSzPts val="1400"/>
              <a:buChar char="■"/>
              <a:defRPr/>
            </a:lvl6pPr>
            <a:lvl7pPr marL="5689315" lvl="6" indent="-564417">
              <a:spcBef>
                <a:spcPts val="2844"/>
              </a:spcBef>
              <a:spcAft>
                <a:spcPts val="0"/>
              </a:spcAft>
              <a:buSzPts val="1400"/>
              <a:buChar char="●"/>
              <a:defRPr/>
            </a:lvl7pPr>
            <a:lvl8pPr marL="6502075" lvl="7" indent="-564417">
              <a:spcBef>
                <a:spcPts val="2844"/>
              </a:spcBef>
              <a:spcAft>
                <a:spcPts val="0"/>
              </a:spcAft>
              <a:buSzPts val="1400"/>
              <a:buChar char="○"/>
              <a:defRPr/>
            </a:lvl8pPr>
            <a:lvl9pPr marL="7314834" lvl="8" indent="-564417">
              <a:spcBef>
                <a:spcPts val="2844"/>
              </a:spcBef>
              <a:spcAft>
                <a:spcPts val="2844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5081270" y="8290164"/>
            <a:ext cx="976705" cy="6997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defRPr/>
            </a:pPr>
            <a:fld id="{00000000-1234-1234-1234-123412341234}" type="slidenum">
              <a:rPr lang="en-GB" sz="1777" smtClean="0">
                <a:solidFill>
                  <a:srgbClr val="595959"/>
                </a:solidFill>
                <a:latin typeface="Arial"/>
              </a:rPr>
              <a:pPr defTabSz="1219170">
                <a:defRPr/>
              </a:pPr>
              <a:t>‹#›</a:t>
            </a:fld>
            <a:endParaRPr lang="en-GB" sz="1777">
              <a:solidFill>
                <a:srgbClr val="595959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70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20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44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3818968" y="660402"/>
            <a:ext cx="691019" cy="690143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1" name="椭圆 10"/>
          <p:cNvSpPr/>
          <p:nvPr userDrawn="1"/>
        </p:nvSpPr>
        <p:spPr>
          <a:xfrm>
            <a:off x="4308756" y="298504"/>
            <a:ext cx="830787" cy="829733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2" name="椭圆 11"/>
          <p:cNvSpPr/>
          <p:nvPr userDrawn="1"/>
        </p:nvSpPr>
        <p:spPr>
          <a:xfrm>
            <a:off x="6580797" y="391528"/>
            <a:ext cx="538425" cy="537743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3" name="椭圆 12"/>
          <p:cNvSpPr/>
          <p:nvPr userDrawn="1"/>
        </p:nvSpPr>
        <p:spPr>
          <a:xfrm>
            <a:off x="9399010" y="660401"/>
            <a:ext cx="389962" cy="389468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4" name="椭圆 13"/>
          <p:cNvSpPr/>
          <p:nvPr userDrawn="1"/>
        </p:nvSpPr>
        <p:spPr>
          <a:xfrm>
            <a:off x="4872967" y="855136"/>
            <a:ext cx="421804" cy="421269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5" name="椭圆 14"/>
          <p:cNvSpPr/>
          <p:nvPr userDrawn="1"/>
        </p:nvSpPr>
        <p:spPr>
          <a:xfrm>
            <a:off x="8911202" y="637061"/>
            <a:ext cx="691019" cy="690143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6" name="椭圆 15"/>
          <p:cNvSpPr/>
          <p:nvPr userDrawn="1"/>
        </p:nvSpPr>
        <p:spPr>
          <a:xfrm>
            <a:off x="1447740" y="929271"/>
            <a:ext cx="398436" cy="397931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7" name="椭圆 16"/>
          <p:cNvSpPr/>
          <p:nvPr userDrawn="1"/>
        </p:nvSpPr>
        <p:spPr>
          <a:xfrm>
            <a:off x="14568331" y="586263"/>
            <a:ext cx="691019" cy="690143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8" name="椭圆 17"/>
          <p:cNvSpPr/>
          <p:nvPr userDrawn="1"/>
        </p:nvSpPr>
        <p:spPr>
          <a:xfrm>
            <a:off x="11520438" y="637060"/>
            <a:ext cx="292584" cy="292213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9" name="椭圆 18"/>
          <p:cNvSpPr/>
          <p:nvPr userDrawn="1"/>
        </p:nvSpPr>
        <p:spPr>
          <a:xfrm>
            <a:off x="11809821" y="551362"/>
            <a:ext cx="218352" cy="218075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20" name="椭圆 19"/>
          <p:cNvSpPr/>
          <p:nvPr userDrawn="1"/>
        </p:nvSpPr>
        <p:spPr>
          <a:xfrm>
            <a:off x="11791715" y="907994"/>
            <a:ext cx="292584" cy="292213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21" name="椭圆 20"/>
          <p:cNvSpPr/>
          <p:nvPr userDrawn="1"/>
        </p:nvSpPr>
        <p:spPr>
          <a:xfrm>
            <a:off x="7424279" y="1622633"/>
            <a:ext cx="714041" cy="713136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4419601"/>
            <a:ext cx="16276638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03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 userDrawn="1"/>
        </p:nvSpPr>
        <p:spPr>
          <a:xfrm>
            <a:off x="3818968" y="660402"/>
            <a:ext cx="691019" cy="690143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7" name="椭圆 6"/>
          <p:cNvSpPr/>
          <p:nvPr userDrawn="1"/>
        </p:nvSpPr>
        <p:spPr>
          <a:xfrm>
            <a:off x="4308756" y="298504"/>
            <a:ext cx="830787" cy="829733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8" name="椭圆 7"/>
          <p:cNvSpPr/>
          <p:nvPr userDrawn="1"/>
        </p:nvSpPr>
        <p:spPr>
          <a:xfrm>
            <a:off x="6580797" y="391528"/>
            <a:ext cx="538425" cy="537743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9" name="椭圆 8"/>
          <p:cNvSpPr/>
          <p:nvPr userDrawn="1"/>
        </p:nvSpPr>
        <p:spPr>
          <a:xfrm>
            <a:off x="9399010" y="660401"/>
            <a:ext cx="389962" cy="389468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0" name="椭圆 9"/>
          <p:cNvSpPr/>
          <p:nvPr userDrawn="1"/>
        </p:nvSpPr>
        <p:spPr>
          <a:xfrm>
            <a:off x="4872967" y="855136"/>
            <a:ext cx="421804" cy="421269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1" name="椭圆 10"/>
          <p:cNvSpPr/>
          <p:nvPr userDrawn="1"/>
        </p:nvSpPr>
        <p:spPr>
          <a:xfrm>
            <a:off x="8911202" y="637061"/>
            <a:ext cx="691019" cy="690143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2" name="椭圆 11"/>
          <p:cNvSpPr/>
          <p:nvPr userDrawn="1"/>
        </p:nvSpPr>
        <p:spPr>
          <a:xfrm>
            <a:off x="1447740" y="929271"/>
            <a:ext cx="398436" cy="397931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3" name="椭圆 12"/>
          <p:cNvSpPr/>
          <p:nvPr userDrawn="1"/>
        </p:nvSpPr>
        <p:spPr>
          <a:xfrm>
            <a:off x="14568331" y="586263"/>
            <a:ext cx="691019" cy="690143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4" name="椭圆 13"/>
          <p:cNvSpPr/>
          <p:nvPr userDrawn="1"/>
        </p:nvSpPr>
        <p:spPr>
          <a:xfrm>
            <a:off x="11520438" y="637060"/>
            <a:ext cx="292584" cy="292213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5" name="椭圆 14"/>
          <p:cNvSpPr/>
          <p:nvPr userDrawn="1"/>
        </p:nvSpPr>
        <p:spPr>
          <a:xfrm>
            <a:off x="11809821" y="551362"/>
            <a:ext cx="218352" cy="218075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6" name="椭圆 15"/>
          <p:cNvSpPr/>
          <p:nvPr userDrawn="1"/>
        </p:nvSpPr>
        <p:spPr>
          <a:xfrm>
            <a:off x="11791715" y="907994"/>
            <a:ext cx="292584" cy="292213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sp>
        <p:nvSpPr>
          <p:cNvPr id="17" name="椭圆 16"/>
          <p:cNvSpPr/>
          <p:nvPr userDrawn="1"/>
        </p:nvSpPr>
        <p:spPr>
          <a:xfrm>
            <a:off x="7424279" y="1622633"/>
            <a:ext cx="714041" cy="713136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zh-CN" altLang="en-US" sz="320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072" y="6779150"/>
            <a:ext cx="3351090" cy="238584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2" y="7844194"/>
            <a:ext cx="3061160" cy="129980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372" y="0"/>
            <a:ext cx="5077351" cy="9144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56" y="7891801"/>
            <a:ext cx="3192767" cy="127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61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484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60" y="3601157"/>
            <a:ext cx="11476776" cy="2435441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60" y="6036597"/>
            <a:ext cx="11476776" cy="1147200"/>
          </a:xfrm>
        </p:spPr>
        <p:txBody>
          <a:bodyPr anchor="t"/>
          <a:lstStyle>
            <a:lvl1pPr marL="0" indent="0" algn="l"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8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259" y="2880785"/>
            <a:ext cx="5585796" cy="5174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95242" y="2880786"/>
            <a:ext cx="5585795" cy="51743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2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138" y="2881311"/>
            <a:ext cx="5587916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2138" y="3649661"/>
            <a:ext cx="5587916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3124" y="2881311"/>
            <a:ext cx="5587909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3126" y="3649661"/>
            <a:ext cx="5587908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5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59" y="812800"/>
            <a:ext cx="11476776" cy="17610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2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0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59" y="1998139"/>
            <a:ext cx="5145895" cy="1704621"/>
          </a:xfrm>
        </p:spPr>
        <p:txBody>
          <a:bodyPr anchor="b">
            <a:normAutofit/>
          </a:bodyPr>
          <a:lstStyle>
            <a:lvl1pPr>
              <a:defRPr sz="2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5340" y="686566"/>
            <a:ext cx="6025695" cy="736858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4259" y="3702759"/>
            <a:ext cx="5145895" cy="3445932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402" indent="0">
              <a:buNone/>
              <a:defRPr sz="1867"/>
            </a:lvl2pPr>
            <a:lvl3pPr marL="1218804" indent="0">
              <a:buNone/>
              <a:defRPr sz="1600"/>
            </a:lvl3pPr>
            <a:lvl4pPr marL="1828206" indent="0">
              <a:buNone/>
              <a:defRPr sz="1333"/>
            </a:lvl4pPr>
            <a:lvl5pPr marL="2437607" indent="0">
              <a:buNone/>
              <a:defRPr sz="1333"/>
            </a:lvl5pPr>
            <a:lvl6pPr marL="3047009" indent="0">
              <a:buNone/>
              <a:defRPr sz="1333"/>
            </a:lvl6pPr>
            <a:lvl7pPr marL="3656411" indent="0">
              <a:buNone/>
              <a:defRPr sz="1333"/>
            </a:lvl7pPr>
            <a:lvl8pPr marL="4265813" indent="0">
              <a:buNone/>
              <a:defRPr sz="1333"/>
            </a:lvl8pPr>
            <a:lvl9pPr marL="4875215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4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59" y="6400800"/>
            <a:ext cx="11476775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4259" y="812800"/>
            <a:ext cx="1147677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4259" y="7156451"/>
            <a:ext cx="11476775" cy="8986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1289"/>
            <a:ext cx="16276638" cy="9155289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4259" y="812800"/>
            <a:ext cx="11476776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259" y="2880786"/>
            <a:ext cx="1147677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19041" y="8055150"/>
            <a:ext cx="1217462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21/05/2026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4259" y="8055150"/>
            <a:ext cx="840747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68760" y="8055150"/>
            <a:ext cx="9122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9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796" r:id="rId19"/>
    <p:sldLayoutId id="2147483701" r:id="rId20"/>
    <p:sldLayoutId id="2147483702" r:id="rId21"/>
    <p:sldLayoutId id="2147483888" r:id="rId22"/>
  </p:sldLayoutIdLst>
  <p:txStyles>
    <p:titleStyle>
      <a:lvl1pPr algn="l" defTabSz="609585" rtl="0" eaLnBrk="1" latinLnBrk="0" hangingPunct="1"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png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emf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emf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microsoft.com/office/2007/relationships/hdphoto" Target="../media/hdphoto7.wdp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8.wdp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8.wdp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8.wdp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2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emf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88115" y="1147348"/>
            <a:ext cx="10024533" cy="63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507" tIns="71753" rIns="143507" bIns="7175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196" b="1" dirty="0">
                <a:solidFill>
                  <a:srgbClr val="002060"/>
                </a:solidFill>
                <a:latin typeface="Times New Roman" pitchFamily="18" charset="0"/>
              </a:rPr>
              <a:t>TRƯỜNG TIỂU HỌC QUẢNG PHÚ 1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504642" y="4962552"/>
            <a:ext cx="13482981" cy="143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507" tIns="71753" rIns="143507" bIns="71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797"/>
              </a:spcBef>
              <a:defRPr/>
            </a:pPr>
            <a:r>
              <a:rPr lang="en-US" sz="39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39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9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9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9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Quan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láng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9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giềng</a:t>
            </a:r>
            <a:r>
              <a:rPr lang="en-US" sz="439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(T1)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517828" y="2973829"/>
            <a:ext cx="11456609" cy="180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507" tIns="71753" rIns="143507" bIns="71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5393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5393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649" y="6494612"/>
            <a:ext cx="5608965" cy="20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6052520" y="1794225"/>
            <a:ext cx="467331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99513" y="7048824"/>
            <a:ext cx="6925407" cy="132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507" tIns="71753" rIns="143507" bIns="71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599"/>
              </a:spcBef>
              <a:defRPr/>
            </a:pPr>
            <a:r>
              <a:rPr lang="en-US" sz="3595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595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95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595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Nguyễn Thị </a:t>
            </a:r>
            <a:r>
              <a:rPr lang="en-US" sz="3595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endParaRPr lang="en-US" sz="3595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599"/>
              </a:spcBef>
              <a:defRPr/>
            </a:pPr>
            <a:r>
              <a:rPr lang="en-US" sz="3595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595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3G</a:t>
            </a:r>
            <a:endParaRPr lang="en-US" sz="4793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6627577" y="4490061"/>
            <a:ext cx="6961829" cy="2786636"/>
          </a:xfrm>
          <a:custGeom>
            <a:avLst/>
            <a:gdLst>
              <a:gd name="csX0" fmla="*/ 0 w 6961829"/>
              <a:gd name="csY0" fmla="*/ 464439 h 2786636"/>
              <a:gd name="csX1" fmla="*/ 464439 w 6961829"/>
              <a:gd name="csY1" fmla="*/ 0 h 2786636"/>
              <a:gd name="csX2" fmla="*/ 1133548 w 6961829"/>
              <a:gd name="csY2" fmla="*/ 0 h 2786636"/>
              <a:gd name="csX3" fmla="*/ 1561339 w 6961829"/>
              <a:gd name="csY3" fmla="*/ 0 h 2786636"/>
              <a:gd name="csX4" fmla="*/ 2049460 w 6961829"/>
              <a:gd name="csY4" fmla="*/ 0 h 2786636"/>
              <a:gd name="csX5" fmla="*/ 2718569 w 6961829"/>
              <a:gd name="csY5" fmla="*/ 0 h 2786636"/>
              <a:gd name="csX6" fmla="*/ 3206689 w 6961829"/>
              <a:gd name="csY6" fmla="*/ 0 h 2786636"/>
              <a:gd name="csX7" fmla="*/ 3815469 w 6961829"/>
              <a:gd name="csY7" fmla="*/ 0 h 2786636"/>
              <a:gd name="csX8" fmla="*/ 4484578 w 6961829"/>
              <a:gd name="csY8" fmla="*/ 0 h 2786636"/>
              <a:gd name="csX9" fmla="*/ 4912369 w 6961829"/>
              <a:gd name="csY9" fmla="*/ 0 h 2786636"/>
              <a:gd name="csX10" fmla="*/ 5400490 w 6961829"/>
              <a:gd name="csY10" fmla="*/ 0 h 2786636"/>
              <a:gd name="csX11" fmla="*/ 6497390 w 6961829"/>
              <a:gd name="csY11" fmla="*/ 0 h 2786636"/>
              <a:gd name="csX12" fmla="*/ 6961829 w 6961829"/>
              <a:gd name="csY12" fmla="*/ 464439 h 2786636"/>
              <a:gd name="csX13" fmla="*/ 6961829 w 6961829"/>
              <a:gd name="csY13" fmla="*/ 928879 h 2786636"/>
              <a:gd name="csX14" fmla="*/ 6961829 w 6961829"/>
              <a:gd name="csY14" fmla="*/ 1393318 h 2786636"/>
              <a:gd name="csX15" fmla="*/ 6961829 w 6961829"/>
              <a:gd name="csY15" fmla="*/ 1894913 h 2786636"/>
              <a:gd name="csX16" fmla="*/ 6961829 w 6961829"/>
              <a:gd name="csY16" fmla="*/ 2322197 h 2786636"/>
              <a:gd name="csX17" fmla="*/ 6497390 w 6961829"/>
              <a:gd name="csY17" fmla="*/ 2786636 h 2786636"/>
              <a:gd name="csX18" fmla="*/ 5948940 w 6961829"/>
              <a:gd name="csY18" fmla="*/ 2786636 h 2786636"/>
              <a:gd name="csX19" fmla="*/ 5400490 w 6961829"/>
              <a:gd name="csY19" fmla="*/ 2786636 h 2786636"/>
              <a:gd name="csX20" fmla="*/ 5033028 w 6961829"/>
              <a:gd name="csY20" fmla="*/ 2786636 h 2786636"/>
              <a:gd name="csX21" fmla="*/ 4424249 w 6961829"/>
              <a:gd name="csY21" fmla="*/ 2786636 h 2786636"/>
              <a:gd name="csX22" fmla="*/ 3755140 w 6961829"/>
              <a:gd name="csY22" fmla="*/ 2786636 h 2786636"/>
              <a:gd name="csX23" fmla="*/ 3086030 w 6961829"/>
              <a:gd name="csY23" fmla="*/ 2786636 h 2786636"/>
              <a:gd name="csX24" fmla="*/ 2718569 w 6961829"/>
              <a:gd name="csY24" fmla="*/ 2786636 h 2786636"/>
              <a:gd name="csX25" fmla="*/ 2170119 w 6961829"/>
              <a:gd name="csY25" fmla="*/ 2786636 h 2786636"/>
              <a:gd name="csX26" fmla="*/ 1561339 w 6961829"/>
              <a:gd name="csY26" fmla="*/ 2786636 h 2786636"/>
              <a:gd name="csX27" fmla="*/ 1073219 w 6961829"/>
              <a:gd name="csY27" fmla="*/ 2786636 h 2786636"/>
              <a:gd name="csX28" fmla="*/ 464439 w 6961829"/>
              <a:gd name="csY28" fmla="*/ 2786636 h 2786636"/>
              <a:gd name="csX29" fmla="*/ 0 w 6961829"/>
              <a:gd name="csY29" fmla="*/ 2322197 h 2786636"/>
              <a:gd name="csX30" fmla="*/ 0 w 6961829"/>
              <a:gd name="csY30" fmla="*/ 1876335 h 2786636"/>
              <a:gd name="csX31" fmla="*/ 0 w 6961829"/>
              <a:gd name="csY31" fmla="*/ 1449051 h 2786636"/>
              <a:gd name="csX32" fmla="*/ 0 w 6961829"/>
              <a:gd name="csY32" fmla="*/ 1021766 h 2786636"/>
              <a:gd name="csX33" fmla="*/ 0 w 6961829"/>
              <a:gd name="csY33" fmla="*/ 464439 h 27866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6961829" h="2786636" fill="none" extrusionOk="0">
                <a:moveTo>
                  <a:pt x="0" y="464439"/>
                </a:moveTo>
                <a:cubicBezTo>
                  <a:pt x="-21814" y="191188"/>
                  <a:pt x="204107" y="-9395"/>
                  <a:pt x="464439" y="0"/>
                </a:cubicBezTo>
                <a:cubicBezTo>
                  <a:pt x="664250" y="-74136"/>
                  <a:pt x="915737" y="16622"/>
                  <a:pt x="1133548" y="0"/>
                </a:cubicBezTo>
                <a:cubicBezTo>
                  <a:pt x="1351359" y="-16622"/>
                  <a:pt x="1455695" y="41437"/>
                  <a:pt x="1561339" y="0"/>
                </a:cubicBezTo>
                <a:cubicBezTo>
                  <a:pt x="1666983" y="-41437"/>
                  <a:pt x="1809449" y="49561"/>
                  <a:pt x="2049460" y="0"/>
                </a:cubicBezTo>
                <a:cubicBezTo>
                  <a:pt x="2289471" y="-49561"/>
                  <a:pt x="2470782" y="77012"/>
                  <a:pt x="2718569" y="0"/>
                </a:cubicBezTo>
                <a:cubicBezTo>
                  <a:pt x="2966356" y="-77012"/>
                  <a:pt x="3002626" y="42600"/>
                  <a:pt x="3206689" y="0"/>
                </a:cubicBezTo>
                <a:cubicBezTo>
                  <a:pt x="3410752" y="-42600"/>
                  <a:pt x="3570441" y="25326"/>
                  <a:pt x="3815469" y="0"/>
                </a:cubicBezTo>
                <a:cubicBezTo>
                  <a:pt x="4060497" y="-25326"/>
                  <a:pt x="4276165" y="24714"/>
                  <a:pt x="4484578" y="0"/>
                </a:cubicBezTo>
                <a:cubicBezTo>
                  <a:pt x="4692991" y="-24714"/>
                  <a:pt x="4716463" y="36843"/>
                  <a:pt x="4912369" y="0"/>
                </a:cubicBezTo>
                <a:cubicBezTo>
                  <a:pt x="5108275" y="-36843"/>
                  <a:pt x="5300006" y="39770"/>
                  <a:pt x="5400490" y="0"/>
                </a:cubicBezTo>
                <a:cubicBezTo>
                  <a:pt x="5500974" y="-39770"/>
                  <a:pt x="6192112" y="101084"/>
                  <a:pt x="6497390" y="0"/>
                </a:cubicBezTo>
                <a:cubicBezTo>
                  <a:pt x="6741410" y="-15446"/>
                  <a:pt x="6991686" y="144249"/>
                  <a:pt x="6961829" y="464439"/>
                </a:cubicBezTo>
                <a:cubicBezTo>
                  <a:pt x="7005994" y="603072"/>
                  <a:pt x="6958693" y="730802"/>
                  <a:pt x="6961829" y="928879"/>
                </a:cubicBezTo>
                <a:cubicBezTo>
                  <a:pt x="6964965" y="1126956"/>
                  <a:pt x="6928340" y="1174213"/>
                  <a:pt x="6961829" y="1393318"/>
                </a:cubicBezTo>
                <a:cubicBezTo>
                  <a:pt x="6995318" y="1612423"/>
                  <a:pt x="6902788" y="1752389"/>
                  <a:pt x="6961829" y="1894913"/>
                </a:cubicBezTo>
                <a:cubicBezTo>
                  <a:pt x="7020870" y="2037438"/>
                  <a:pt x="6928869" y="2176737"/>
                  <a:pt x="6961829" y="2322197"/>
                </a:cubicBezTo>
                <a:cubicBezTo>
                  <a:pt x="6926294" y="2629069"/>
                  <a:pt x="6744103" y="2786484"/>
                  <a:pt x="6497390" y="2786636"/>
                </a:cubicBezTo>
                <a:cubicBezTo>
                  <a:pt x="6332802" y="2824945"/>
                  <a:pt x="6099341" y="2747983"/>
                  <a:pt x="5948940" y="2786636"/>
                </a:cubicBezTo>
                <a:cubicBezTo>
                  <a:pt x="5798539" y="2825289"/>
                  <a:pt x="5580679" y="2761251"/>
                  <a:pt x="5400490" y="2786636"/>
                </a:cubicBezTo>
                <a:cubicBezTo>
                  <a:pt x="5220301" y="2812021"/>
                  <a:pt x="5160610" y="2745421"/>
                  <a:pt x="5033028" y="2786636"/>
                </a:cubicBezTo>
                <a:cubicBezTo>
                  <a:pt x="4905446" y="2827851"/>
                  <a:pt x="4663250" y="2751444"/>
                  <a:pt x="4424249" y="2786636"/>
                </a:cubicBezTo>
                <a:cubicBezTo>
                  <a:pt x="4185248" y="2821828"/>
                  <a:pt x="3893898" y="2718745"/>
                  <a:pt x="3755140" y="2786636"/>
                </a:cubicBezTo>
                <a:cubicBezTo>
                  <a:pt x="3616382" y="2854527"/>
                  <a:pt x="3258728" y="2712415"/>
                  <a:pt x="3086030" y="2786636"/>
                </a:cubicBezTo>
                <a:cubicBezTo>
                  <a:pt x="2913332" y="2860857"/>
                  <a:pt x="2888581" y="2784331"/>
                  <a:pt x="2718569" y="2786636"/>
                </a:cubicBezTo>
                <a:cubicBezTo>
                  <a:pt x="2548557" y="2788941"/>
                  <a:pt x="2371877" y="2744178"/>
                  <a:pt x="2170119" y="2786636"/>
                </a:cubicBezTo>
                <a:cubicBezTo>
                  <a:pt x="1968361" y="2829094"/>
                  <a:pt x="1793431" y="2726626"/>
                  <a:pt x="1561339" y="2786636"/>
                </a:cubicBezTo>
                <a:cubicBezTo>
                  <a:pt x="1329247" y="2846646"/>
                  <a:pt x="1220216" y="2765512"/>
                  <a:pt x="1073219" y="2786636"/>
                </a:cubicBezTo>
                <a:cubicBezTo>
                  <a:pt x="926222" y="2807760"/>
                  <a:pt x="704651" y="2736773"/>
                  <a:pt x="464439" y="2786636"/>
                </a:cubicBezTo>
                <a:cubicBezTo>
                  <a:pt x="231940" y="2755428"/>
                  <a:pt x="-15726" y="2562188"/>
                  <a:pt x="0" y="2322197"/>
                </a:cubicBezTo>
                <a:cubicBezTo>
                  <a:pt x="-37948" y="2106916"/>
                  <a:pt x="21202" y="2083730"/>
                  <a:pt x="0" y="1876335"/>
                </a:cubicBezTo>
                <a:cubicBezTo>
                  <a:pt x="-21202" y="1668940"/>
                  <a:pt x="10984" y="1636397"/>
                  <a:pt x="0" y="1449051"/>
                </a:cubicBezTo>
                <a:cubicBezTo>
                  <a:pt x="-10984" y="1261705"/>
                  <a:pt x="18591" y="1162574"/>
                  <a:pt x="0" y="1021766"/>
                </a:cubicBezTo>
                <a:cubicBezTo>
                  <a:pt x="-18591" y="880959"/>
                  <a:pt x="8953" y="671589"/>
                  <a:pt x="0" y="464439"/>
                </a:cubicBezTo>
                <a:close/>
              </a:path>
              <a:path w="6961829" h="2786636" stroke="0" extrusionOk="0">
                <a:moveTo>
                  <a:pt x="0" y="464439"/>
                </a:moveTo>
                <a:cubicBezTo>
                  <a:pt x="71671" y="183975"/>
                  <a:pt x="221374" y="-6863"/>
                  <a:pt x="464439" y="0"/>
                </a:cubicBezTo>
                <a:cubicBezTo>
                  <a:pt x="755207" y="-13805"/>
                  <a:pt x="938145" y="32491"/>
                  <a:pt x="1073219" y="0"/>
                </a:cubicBezTo>
                <a:cubicBezTo>
                  <a:pt x="1208293" y="-32491"/>
                  <a:pt x="1298564" y="19799"/>
                  <a:pt x="1440680" y="0"/>
                </a:cubicBezTo>
                <a:cubicBezTo>
                  <a:pt x="1582796" y="-19799"/>
                  <a:pt x="1928034" y="17827"/>
                  <a:pt x="2109789" y="0"/>
                </a:cubicBezTo>
                <a:cubicBezTo>
                  <a:pt x="2291544" y="-17827"/>
                  <a:pt x="2421458" y="58500"/>
                  <a:pt x="2718569" y="0"/>
                </a:cubicBezTo>
                <a:cubicBezTo>
                  <a:pt x="3015680" y="-58500"/>
                  <a:pt x="3108048" y="7021"/>
                  <a:pt x="3387678" y="0"/>
                </a:cubicBezTo>
                <a:cubicBezTo>
                  <a:pt x="3667308" y="-7021"/>
                  <a:pt x="3730974" y="18292"/>
                  <a:pt x="3875799" y="0"/>
                </a:cubicBezTo>
                <a:cubicBezTo>
                  <a:pt x="4020624" y="-18292"/>
                  <a:pt x="4123694" y="18835"/>
                  <a:pt x="4363919" y="0"/>
                </a:cubicBezTo>
                <a:cubicBezTo>
                  <a:pt x="4604144" y="-18835"/>
                  <a:pt x="4582646" y="1632"/>
                  <a:pt x="4791710" y="0"/>
                </a:cubicBezTo>
                <a:cubicBezTo>
                  <a:pt x="5000774" y="-1632"/>
                  <a:pt x="5087192" y="30024"/>
                  <a:pt x="5219501" y="0"/>
                </a:cubicBezTo>
                <a:cubicBezTo>
                  <a:pt x="5351810" y="-30024"/>
                  <a:pt x="5528723" y="52856"/>
                  <a:pt x="5707622" y="0"/>
                </a:cubicBezTo>
                <a:cubicBezTo>
                  <a:pt x="5886521" y="-52856"/>
                  <a:pt x="6263121" y="33327"/>
                  <a:pt x="6497390" y="0"/>
                </a:cubicBezTo>
                <a:cubicBezTo>
                  <a:pt x="6719970" y="-21536"/>
                  <a:pt x="6968299" y="209114"/>
                  <a:pt x="6961829" y="464439"/>
                </a:cubicBezTo>
                <a:cubicBezTo>
                  <a:pt x="6964653" y="622477"/>
                  <a:pt x="6955644" y="758201"/>
                  <a:pt x="6961829" y="928879"/>
                </a:cubicBezTo>
                <a:cubicBezTo>
                  <a:pt x="6968014" y="1099557"/>
                  <a:pt x="6913014" y="1154894"/>
                  <a:pt x="6961829" y="1374740"/>
                </a:cubicBezTo>
                <a:cubicBezTo>
                  <a:pt x="7010644" y="1594586"/>
                  <a:pt x="6919623" y="1699353"/>
                  <a:pt x="6961829" y="1802025"/>
                </a:cubicBezTo>
                <a:cubicBezTo>
                  <a:pt x="7004035" y="1904697"/>
                  <a:pt x="6959914" y="2196238"/>
                  <a:pt x="6961829" y="2322197"/>
                </a:cubicBezTo>
                <a:cubicBezTo>
                  <a:pt x="6958111" y="2572974"/>
                  <a:pt x="6749998" y="2762815"/>
                  <a:pt x="6497390" y="2786636"/>
                </a:cubicBezTo>
                <a:cubicBezTo>
                  <a:pt x="6231594" y="2848232"/>
                  <a:pt x="5962149" y="2759310"/>
                  <a:pt x="5828281" y="2786636"/>
                </a:cubicBezTo>
                <a:cubicBezTo>
                  <a:pt x="5694413" y="2813962"/>
                  <a:pt x="5493427" y="2729303"/>
                  <a:pt x="5340160" y="2786636"/>
                </a:cubicBezTo>
                <a:cubicBezTo>
                  <a:pt x="5186893" y="2843969"/>
                  <a:pt x="5121104" y="2757842"/>
                  <a:pt x="4912369" y="2786636"/>
                </a:cubicBezTo>
                <a:cubicBezTo>
                  <a:pt x="4703634" y="2815430"/>
                  <a:pt x="4657888" y="2758530"/>
                  <a:pt x="4424249" y="2786636"/>
                </a:cubicBezTo>
                <a:cubicBezTo>
                  <a:pt x="4190610" y="2814742"/>
                  <a:pt x="4026885" y="2784358"/>
                  <a:pt x="3755140" y="2786636"/>
                </a:cubicBezTo>
                <a:cubicBezTo>
                  <a:pt x="3483395" y="2788914"/>
                  <a:pt x="3495124" y="2749425"/>
                  <a:pt x="3327348" y="2786636"/>
                </a:cubicBezTo>
                <a:cubicBezTo>
                  <a:pt x="3159572" y="2823847"/>
                  <a:pt x="3003482" y="2758042"/>
                  <a:pt x="2718569" y="2786636"/>
                </a:cubicBezTo>
                <a:cubicBezTo>
                  <a:pt x="2433656" y="2815230"/>
                  <a:pt x="2365236" y="2739801"/>
                  <a:pt x="2170119" y="2786636"/>
                </a:cubicBezTo>
                <a:cubicBezTo>
                  <a:pt x="1975002" y="2833471"/>
                  <a:pt x="1933024" y="2738656"/>
                  <a:pt x="1742328" y="2786636"/>
                </a:cubicBezTo>
                <a:cubicBezTo>
                  <a:pt x="1551632" y="2834616"/>
                  <a:pt x="1351973" y="2742653"/>
                  <a:pt x="1254207" y="2786636"/>
                </a:cubicBezTo>
                <a:cubicBezTo>
                  <a:pt x="1156441" y="2830619"/>
                  <a:pt x="725557" y="2774853"/>
                  <a:pt x="464439" y="2786636"/>
                </a:cubicBezTo>
                <a:cubicBezTo>
                  <a:pt x="231546" y="2732009"/>
                  <a:pt x="-39661" y="2595278"/>
                  <a:pt x="0" y="2322197"/>
                </a:cubicBezTo>
                <a:cubicBezTo>
                  <a:pt x="-39375" y="2076541"/>
                  <a:pt x="21066" y="1930052"/>
                  <a:pt x="0" y="1820602"/>
                </a:cubicBezTo>
                <a:cubicBezTo>
                  <a:pt x="-21066" y="1711153"/>
                  <a:pt x="769" y="1555814"/>
                  <a:pt x="0" y="1356163"/>
                </a:cubicBezTo>
                <a:cubicBezTo>
                  <a:pt x="-769" y="1156512"/>
                  <a:pt x="43881" y="1063712"/>
                  <a:pt x="0" y="891723"/>
                </a:cubicBezTo>
                <a:cubicBezTo>
                  <a:pt x="-43881" y="719734"/>
                  <a:pt x="43895" y="550223"/>
                  <a:pt x="0" y="46443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4267" b="1" kern="0" dirty="0">
                <a:solidFill>
                  <a:srgbClr val="FF0000"/>
                </a:solidFill>
              </a:rPr>
              <a:t>Việc làm đó thể hiện bạn nữ và mẹ biết quan tâm, chia sẻ với hàng xóm.</a:t>
            </a:r>
            <a:endParaRPr lang="en-US" sz="4267" b="1" kern="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4548" y="4490062"/>
            <a:ext cx="2791771" cy="35669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7609999" y="1867303"/>
            <a:ext cx="6502400" cy="2319867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biếu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186" y="62528"/>
            <a:ext cx="9347200" cy="1258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455F23-7A83-49EE-9D98-7DFE8D38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801" y="1666240"/>
            <a:ext cx="6033701" cy="577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10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6627577" y="4958080"/>
            <a:ext cx="6961829" cy="2763520"/>
          </a:xfrm>
          <a:custGeom>
            <a:avLst/>
            <a:gdLst>
              <a:gd name="csX0" fmla="*/ 0 w 6961829"/>
              <a:gd name="csY0" fmla="*/ 460587 h 2763520"/>
              <a:gd name="csX1" fmla="*/ 460587 w 6961829"/>
              <a:gd name="csY1" fmla="*/ 0 h 2763520"/>
              <a:gd name="csX2" fmla="*/ 1131771 w 6961829"/>
              <a:gd name="csY2" fmla="*/ 0 h 2763520"/>
              <a:gd name="csX3" fmla="*/ 1923768 w 6961829"/>
              <a:gd name="csY3" fmla="*/ 0 h 2763520"/>
              <a:gd name="csX4" fmla="*/ 2534545 w 6961829"/>
              <a:gd name="csY4" fmla="*/ 0 h 2763520"/>
              <a:gd name="csX5" fmla="*/ 3084916 w 6961829"/>
              <a:gd name="csY5" fmla="*/ 0 h 2763520"/>
              <a:gd name="csX6" fmla="*/ 3635287 w 6961829"/>
              <a:gd name="csY6" fmla="*/ 0 h 2763520"/>
              <a:gd name="csX7" fmla="*/ 4125251 w 6961829"/>
              <a:gd name="csY7" fmla="*/ 0 h 2763520"/>
              <a:gd name="csX8" fmla="*/ 4675622 w 6961829"/>
              <a:gd name="csY8" fmla="*/ 0 h 2763520"/>
              <a:gd name="csX9" fmla="*/ 5165586 w 6961829"/>
              <a:gd name="csY9" fmla="*/ 0 h 2763520"/>
              <a:gd name="csX10" fmla="*/ 6501242 w 6961829"/>
              <a:gd name="csY10" fmla="*/ 0 h 2763520"/>
              <a:gd name="csX11" fmla="*/ 6961829 w 6961829"/>
              <a:gd name="csY11" fmla="*/ 460587 h 2763520"/>
              <a:gd name="csX12" fmla="*/ 6961829 w 6961829"/>
              <a:gd name="csY12" fmla="*/ 1019432 h 2763520"/>
              <a:gd name="csX13" fmla="*/ 6961829 w 6961829"/>
              <a:gd name="csY13" fmla="*/ 1596700 h 2763520"/>
              <a:gd name="csX14" fmla="*/ 6961829 w 6961829"/>
              <a:gd name="csY14" fmla="*/ 2302933 h 2763520"/>
              <a:gd name="csX15" fmla="*/ 6501242 w 6961829"/>
              <a:gd name="csY15" fmla="*/ 2763520 h 2763520"/>
              <a:gd name="csX16" fmla="*/ 5950871 w 6961829"/>
              <a:gd name="csY16" fmla="*/ 2763520 h 2763520"/>
              <a:gd name="csX17" fmla="*/ 5219281 w 6961829"/>
              <a:gd name="csY17" fmla="*/ 2763520 h 2763520"/>
              <a:gd name="csX18" fmla="*/ 4729317 w 6961829"/>
              <a:gd name="csY18" fmla="*/ 2763520 h 2763520"/>
              <a:gd name="csX19" fmla="*/ 4118539 w 6961829"/>
              <a:gd name="csY19" fmla="*/ 2763520 h 2763520"/>
              <a:gd name="csX20" fmla="*/ 3447355 w 6961829"/>
              <a:gd name="csY20" fmla="*/ 2763520 h 2763520"/>
              <a:gd name="csX21" fmla="*/ 2776171 w 6961829"/>
              <a:gd name="csY21" fmla="*/ 2763520 h 2763520"/>
              <a:gd name="csX22" fmla="*/ 2104988 w 6961829"/>
              <a:gd name="csY22" fmla="*/ 2763520 h 2763520"/>
              <a:gd name="csX23" fmla="*/ 1494210 w 6961829"/>
              <a:gd name="csY23" fmla="*/ 2763520 h 2763520"/>
              <a:gd name="csX24" fmla="*/ 460587 w 6961829"/>
              <a:gd name="csY24" fmla="*/ 2763520 h 2763520"/>
              <a:gd name="csX25" fmla="*/ 0 w 6961829"/>
              <a:gd name="csY25" fmla="*/ 2302933 h 2763520"/>
              <a:gd name="csX26" fmla="*/ 0 w 6961829"/>
              <a:gd name="csY26" fmla="*/ 1670394 h 2763520"/>
              <a:gd name="csX27" fmla="*/ 0 w 6961829"/>
              <a:gd name="csY27" fmla="*/ 1019432 h 2763520"/>
              <a:gd name="csX28" fmla="*/ 0 w 6961829"/>
              <a:gd name="csY28" fmla="*/ 460587 h 2763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961829" h="2763520" fill="none" extrusionOk="0">
                <a:moveTo>
                  <a:pt x="0" y="460587"/>
                </a:moveTo>
                <a:cubicBezTo>
                  <a:pt x="-41526" y="225774"/>
                  <a:pt x="212587" y="2846"/>
                  <a:pt x="460587" y="0"/>
                </a:cubicBezTo>
                <a:cubicBezTo>
                  <a:pt x="747126" y="29648"/>
                  <a:pt x="918014" y="-11159"/>
                  <a:pt x="1131771" y="0"/>
                </a:cubicBezTo>
                <a:cubicBezTo>
                  <a:pt x="1345528" y="11159"/>
                  <a:pt x="1724294" y="35047"/>
                  <a:pt x="1923768" y="0"/>
                </a:cubicBezTo>
                <a:cubicBezTo>
                  <a:pt x="2123242" y="-35047"/>
                  <a:pt x="2313104" y="-1222"/>
                  <a:pt x="2534545" y="0"/>
                </a:cubicBezTo>
                <a:cubicBezTo>
                  <a:pt x="2755986" y="1222"/>
                  <a:pt x="2820239" y="16707"/>
                  <a:pt x="3084916" y="0"/>
                </a:cubicBezTo>
                <a:cubicBezTo>
                  <a:pt x="3349593" y="-16707"/>
                  <a:pt x="3523343" y="4937"/>
                  <a:pt x="3635287" y="0"/>
                </a:cubicBezTo>
                <a:cubicBezTo>
                  <a:pt x="3747231" y="-4937"/>
                  <a:pt x="3931183" y="4326"/>
                  <a:pt x="4125251" y="0"/>
                </a:cubicBezTo>
                <a:cubicBezTo>
                  <a:pt x="4319319" y="-4326"/>
                  <a:pt x="4556107" y="-14201"/>
                  <a:pt x="4675622" y="0"/>
                </a:cubicBezTo>
                <a:cubicBezTo>
                  <a:pt x="4795137" y="14201"/>
                  <a:pt x="4988643" y="4536"/>
                  <a:pt x="5165586" y="0"/>
                </a:cubicBezTo>
                <a:cubicBezTo>
                  <a:pt x="5342529" y="-4536"/>
                  <a:pt x="5949061" y="-3216"/>
                  <a:pt x="6501242" y="0"/>
                </a:cubicBezTo>
                <a:cubicBezTo>
                  <a:pt x="6752613" y="-6701"/>
                  <a:pt x="6938889" y="227641"/>
                  <a:pt x="6961829" y="460587"/>
                </a:cubicBezTo>
                <a:cubicBezTo>
                  <a:pt x="6969205" y="610387"/>
                  <a:pt x="6944296" y="801815"/>
                  <a:pt x="6961829" y="1019432"/>
                </a:cubicBezTo>
                <a:cubicBezTo>
                  <a:pt x="6979362" y="1237050"/>
                  <a:pt x="6968502" y="1348342"/>
                  <a:pt x="6961829" y="1596700"/>
                </a:cubicBezTo>
                <a:cubicBezTo>
                  <a:pt x="6955156" y="1845058"/>
                  <a:pt x="6958258" y="1991992"/>
                  <a:pt x="6961829" y="2302933"/>
                </a:cubicBezTo>
                <a:cubicBezTo>
                  <a:pt x="6961886" y="2508173"/>
                  <a:pt x="6784917" y="2797140"/>
                  <a:pt x="6501242" y="2763520"/>
                </a:cubicBezTo>
                <a:cubicBezTo>
                  <a:pt x="6322190" y="2781944"/>
                  <a:pt x="6063976" y="2768511"/>
                  <a:pt x="5950871" y="2763520"/>
                </a:cubicBezTo>
                <a:cubicBezTo>
                  <a:pt x="5837766" y="2758529"/>
                  <a:pt x="5492194" y="2758889"/>
                  <a:pt x="5219281" y="2763520"/>
                </a:cubicBezTo>
                <a:cubicBezTo>
                  <a:pt x="4946368" y="2768152"/>
                  <a:pt x="4901682" y="2762026"/>
                  <a:pt x="4729317" y="2763520"/>
                </a:cubicBezTo>
                <a:cubicBezTo>
                  <a:pt x="4556952" y="2765014"/>
                  <a:pt x="4286171" y="2778314"/>
                  <a:pt x="4118539" y="2763520"/>
                </a:cubicBezTo>
                <a:cubicBezTo>
                  <a:pt x="3950907" y="2748726"/>
                  <a:pt x="3671084" y="2788338"/>
                  <a:pt x="3447355" y="2763520"/>
                </a:cubicBezTo>
                <a:cubicBezTo>
                  <a:pt x="3223626" y="2738702"/>
                  <a:pt x="2963623" y="2743595"/>
                  <a:pt x="2776171" y="2763520"/>
                </a:cubicBezTo>
                <a:cubicBezTo>
                  <a:pt x="2588719" y="2783445"/>
                  <a:pt x="2380343" y="2759840"/>
                  <a:pt x="2104988" y="2763520"/>
                </a:cubicBezTo>
                <a:cubicBezTo>
                  <a:pt x="1829633" y="2767200"/>
                  <a:pt x="1700473" y="2777651"/>
                  <a:pt x="1494210" y="2763520"/>
                </a:cubicBezTo>
                <a:cubicBezTo>
                  <a:pt x="1287947" y="2749389"/>
                  <a:pt x="810068" y="2785845"/>
                  <a:pt x="460587" y="2763520"/>
                </a:cubicBezTo>
                <a:cubicBezTo>
                  <a:pt x="173972" y="2718183"/>
                  <a:pt x="-24375" y="2595033"/>
                  <a:pt x="0" y="2302933"/>
                </a:cubicBezTo>
                <a:cubicBezTo>
                  <a:pt x="9596" y="2102742"/>
                  <a:pt x="1583" y="1898255"/>
                  <a:pt x="0" y="1670394"/>
                </a:cubicBezTo>
                <a:cubicBezTo>
                  <a:pt x="-1583" y="1442533"/>
                  <a:pt x="11252" y="1208590"/>
                  <a:pt x="0" y="1019432"/>
                </a:cubicBezTo>
                <a:cubicBezTo>
                  <a:pt x="-11252" y="830274"/>
                  <a:pt x="2396" y="711147"/>
                  <a:pt x="0" y="460587"/>
                </a:cubicBezTo>
                <a:close/>
              </a:path>
              <a:path w="6961829" h="2763520" stroke="0" extrusionOk="0">
                <a:moveTo>
                  <a:pt x="0" y="460587"/>
                </a:moveTo>
                <a:cubicBezTo>
                  <a:pt x="-13147" y="251042"/>
                  <a:pt x="212167" y="1967"/>
                  <a:pt x="460587" y="0"/>
                </a:cubicBezTo>
                <a:cubicBezTo>
                  <a:pt x="692835" y="17262"/>
                  <a:pt x="912456" y="12389"/>
                  <a:pt x="1071364" y="0"/>
                </a:cubicBezTo>
                <a:cubicBezTo>
                  <a:pt x="1230272" y="-12389"/>
                  <a:pt x="1614438" y="-22527"/>
                  <a:pt x="1863361" y="0"/>
                </a:cubicBezTo>
                <a:cubicBezTo>
                  <a:pt x="2112284" y="22527"/>
                  <a:pt x="2173837" y="16263"/>
                  <a:pt x="2474139" y="0"/>
                </a:cubicBezTo>
                <a:cubicBezTo>
                  <a:pt x="2774441" y="-16263"/>
                  <a:pt x="2809954" y="-20332"/>
                  <a:pt x="2964103" y="0"/>
                </a:cubicBezTo>
                <a:cubicBezTo>
                  <a:pt x="3118252" y="20332"/>
                  <a:pt x="3506063" y="-17623"/>
                  <a:pt x="3695693" y="0"/>
                </a:cubicBezTo>
                <a:cubicBezTo>
                  <a:pt x="3885323" y="17623"/>
                  <a:pt x="4273232" y="-15470"/>
                  <a:pt x="4487690" y="0"/>
                </a:cubicBezTo>
                <a:cubicBezTo>
                  <a:pt x="4702148" y="15470"/>
                  <a:pt x="4842939" y="24184"/>
                  <a:pt x="4977655" y="0"/>
                </a:cubicBezTo>
                <a:cubicBezTo>
                  <a:pt x="5112371" y="-24184"/>
                  <a:pt x="5438140" y="2974"/>
                  <a:pt x="5588432" y="0"/>
                </a:cubicBezTo>
                <a:cubicBezTo>
                  <a:pt x="5738724" y="-2974"/>
                  <a:pt x="6151678" y="31725"/>
                  <a:pt x="6501242" y="0"/>
                </a:cubicBezTo>
                <a:cubicBezTo>
                  <a:pt x="6756784" y="-34348"/>
                  <a:pt x="6974745" y="221233"/>
                  <a:pt x="6961829" y="460587"/>
                </a:cubicBezTo>
                <a:cubicBezTo>
                  <a:pt x="6956237" y="670002"/>
                  <a:pt x="6959469" y="900706"/>
                  <a:pt x="6961829" y="1037855"/>
                </a:cubicBezTo>
                <a:cubicBezTo>
                  <a:pt x="6964189" y="1175004"/>
                  <a:pt x="6985131" y="1448753"/>
                  <a:pt x="6961829" y="1670394"/>
                </a:cubicBezTo>
                <a:cubicBezTo>
                  <a:pt x="6938527" y="1892035"/>
                  <a:pt x="6991804" y="1988603"/>
                  <a:pt x="6961829" y="2302933"/>
                </a:cubicBezTo>
                <a:cubicBezTo>
                  <a:pt x="6908050" y="2528085"/>
                  <a:pt x="6707164" y="2732909"/>
                  <a:pt x="6501242" y="2763520"/>
                </a:cubicBezTo>
                <a:cubicBezTo>
                  <a:pt x="6156150" y="2748077"/>
                  <a:pt x="5946852" y="2793036"/>
                  <a:pt x="5709245" y="2763520"/>
                </a:cubicBezTo>
                <a:cubicBezTo>
                  <a:pt x="5471638" y="2734004"/>
                  <a:pt x="5250685" y="2786595"/>
                  <a:pt x="5098468" y="2763520"/>
                </a:cubicBezTo>
                <a:cubicBezTo>
                  <a:pt x="4946251" y="2740445"/>
                  <a:pt x="4724691" y="2763881"/>
                  <a:pt x="4548097" y="2763520"/>
                </a:cubicBezTo>
                <a:cubicBezTo>
                  <a:pt x="4371503" y="2763159"/>
                  <a:pt x="4068730" y="2774665"/>
                  <a:pt x="3937320" y="2763520"/>
                </a:cubicBezTo>
                <a:cubicBezTo>
                  <a:pt x="3805910" y="2752375"/>
                  <a:pt x="3629535" y="2748471"/>
                  <a:pt x="3326542" y="2763520"/>
                </a:cubicBezTo>
                <a:cubicBezTo>
                  <a:pt x="3023549" y="2778569"/>
                  <a:pt x="2931345" y="2772457"/>
                  <a:pt x="2715765" y="2763520"/>
                </a:cubicBezTo>
                <a:cubicBezTo>
                  <a:pt x="2500185" y="2754583"/>
                  <a:pt x="2321138" y="2787111"/>
                  <a:pt x="2104988" y="2763520"/>
                </a:cubicBezTo>
                <a:cubicBezTo>
                  <a:pt x="1888838" y="2739929"/>
                  <a:pt x="1523056" y="2756971"/>
                  <a:pt x="1312991" y="2763520"/>
                </a:cubicBezTo>
                <a:cubicBezTo>
                  <a:pt x="1102926" y="2770069"/>
                  <a:pt x="761540" y="2752445"/>
                  <a:pt x="460587" y="2763520"/>
                </a:cubicBezTo>
                <a:cubicBezTo>
                  <a:pt x="167355" y="2735158"/>
                  <a:pt x="680" y="2570949"/>
                  <a:pt x="0" y="2302933"/>
                </a:cubicBezTo>
                <a:cubicBezTo>
                  <a:pt x="18372" y="2025361"/>
                  <a:pt x="29327" y="1961787"/>
                  <a:pt x="0" y="1651971"/>
                </a:cubicBezTo>
                <a:cubicBezTo>
                  <a:pt x="-29327" y="1342155"/>
                  <a:pt x="1044" y="1264635"/>
                  <a:pt x="0" y="1093126"/>
                </a:cubicBezTo>
                <a:cubicBezTo>
                  <a:pt x="-1044" y="921618"/>
                  <a:pt x="-27916" y="636167"/>
                  <a:pt x="0" y="460587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4267" b="1" kern="0" dirty="0">
                <a:solidFill>
                  <a:srgbClr val="FF0000"/>
                </a:solidFill>
                <a:latin typeface="Arial" panose="020B0604020202020204" pitchFamily="34" charset="0"/>
              </a:rPr>
              <a:t>Việc làm đó </a:t>
            </a:r>
            <a:r>
              <a:rPr lang="en-US" sz="4267" b="1" kern="0" dirty="0">
                <a:solidFill>
                  <a:srgbClr val="FF0000"/>
                </a:solidFill>
              </a:rPr>
              <a:t>t</a:t>
            </a:r>
            <a:r>
              <a:rPr lang="vi-VN" sz="4267" b="1" kern="0" dirty="0">
                <a:solidFill>
                  <a:srgbClr val="FF0000"/>
                </a:solidFill>
              </a:rPr>
              <a:t>hể hiện bạn nam và mẹ quan tâm, lo lắng cho sức khỏe của ông hàng xóm.</a:t>
            </a:r>
            <a:endParaRPr lang="en-US" sz="4267" b="1" kern="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4548" y="5190349"/>
            <a:ext cx="2791771" cy="35669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6973306" y="2170195"/>
            <a:ext cx="7247467" cy="2319867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endParaRPr lang="en-US" sz="48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186" y="62528"/>
            <a:ext cx="9347200" cy="1258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37FB8F-7688-4A88-B2C9-ABFB79E87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101" y="1846094"/>
            <a:ext cx="6138093" cy="4575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014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6627577" y="4490061"/>
            <a:ext cx="6961829" cy="2786636"/>
          </a:xfrm>
          <a:custGeom>
            <a:avLst/>
            <a:gdLst>
              <a:gd name="csX0" fmla="*/ 0 w 6961829"/>
              <a:gd name="csY0" fmla="*/ 464439 h 2786636"/>
              <a:gd name="csX1" fmla="*/ 464439 w 6961829"/>
              <a:gd name="csY1" fmla="*/ 0 h 2786636"/>
              <a:gd name="csX2" fmla="*/ 1133548 w 6961829"/>
              <a:gd name="csY2" fmla="*/ 0 h 2786636"/>
              <a:gd name="csX3" fmla="*/ 1561339 w 6961829"/>
              <a:gd name="csY3" fmla="*/ 0 h 2786636"/>
              <a:gd name="csX4" fmla="*/ 2049460 w 6961829"/>
              <a:gd name="csY4" fmla="*/ 0 h 2786636"/>
              <a:gd name="csX5" fmla="*/ 2718569 w 6961829"/>
              <a:gd name="csY5" fmla="*/ 0 h 2786636"/>
              <a:gd name="csX6" fmla="*/ 3206689 w 6961829"/>
              <a:gd name="csY6" fmla="*/ 0 h 2786636"/>
              <a:gd name="csX7" fmla="*/ 3815469 w 6961829"/>
              <a:gd name="csY7" fmla="*/ 0 h 2786636"/>
              <a:gd name="csX8" fmla="*/ 4484578 w 6961829"/>
              <a:gd name="csY8" fmla="*/ 0 h 2786636"/>
              <a:gd name="csX9" fmla="*/ 4912369 w 6961829"/>
              <a:gd name="csY9" fmla="*/ 0 h 2786636"/>
              <a:gd name="csX10" fmla="*/ 5400490 w 6961829"/>
              <a:gd name="csY10" fmla="*/ 0 h 2786636"/>
              <a:gd name="csX11" fmla="*/ 6497390 w 6961829"/>
              <a:gd name="csY11" fmla="*/ 0 h 2786636"/>
              <a:gd name="csX12" fmla="*/ 6961829 w 6961829"/>
              <a:gd name="csY12" fmla="*/ 464439 h 2786636"/>
              <a:gd name="csX13" fmla="*/ 6961829 w 6961829"/>
              <a:gd name="csY13" fmla="*/ 928879 h 2786636"/>
              <a:gd name="csX14" fmla="*/ 6961829 w 6961829"/>
              <a:gd name="csY14" fmla="*/ 1393318 h 2786636"/>
              <a:gd name="csX15" fmla="*/ 6961829 w 6961829"/>
              <a:gd name="csY15" fmla="*/ 1894913 h 2786636"/>
              <a:gd name="csX16" fmla="*/ 6961829 w 6961829"/>
              <a:gd name="csY16" fmla="*/ 2322197 h 2786636"/>
              <a:gd name="csX17" fmla="*/ 6497390 w 6961829"/>
              <a:gd name="csY17" fmla="*/ 2786636 h 2786636"/>
              <a:gd name="csX18" fmla="*/ 5948940 w 6961829"/>
              <a:gd name="csY18" fmla="*/ 2786636 h 2786636"/>
              <a:gd name="csX19" fmla="*/ 5400490 w 6961829"/>
              <a:gd name="csY19" fmla="*/ 2786636 h 2786636"/>
              <a:gd name="csX20" fmla="*/ 5033028 w 6961829"/>
              <a:gd name="csY20" fmla="*/ 2786636 h 2786636"/>
              <a:gd name="csX21" fmla="*/ 4424249 w 6961829"/>
              <a:gd name="csY21" fmla="*/ 2786636 h 2786636"/>
              <a:gd name="csX22" fmla="*/ 3755140 w 6961829"/>
              <a:gd name="csY22" fmla="*/ 2786636 h 2786636"/>
              <a:gd name="csX23" fmla="*/ 3086030 w 6961829"/>
              <a:gd name="csY23" fmla="*/ 2786636 h 2786636"/>
              <a:gd name="csX24" fmla="*/ 2718569 w 6961829"/>
              <a:gd name="csY24" fmla="*/ 2786636 h 2786636"/>
              <a:gd name="csX25" fmla="*/ 2170119 w 6961829"/>
              <a:gd name="csY25" fmla="*/ 2786636 h 2786636"/>
              <a:gd name="csX26" fmla="*/ 1561339 w 6961829"/>
              <a:gd name="csY26" fmla="*/ 2786636 h 2786636"/>
              <a:gd name="csX27" fmla="*/ 1073219 w 6961829"/>
              <a:gd name="csY27" fmla="*/ 2786636 h 2786636"/>
              <a:gd name="csX28" fmla="*/ 464439 w 6961829"/>
              <a:gd name="csY28" fmla="*/ 2786636 h 2786636"/>
              <a:gd name="csX29" fmla="*/ 0 w 6961829"/>
              <a:gd name="csY29" fmla="*/ 2322197 h 2786636"/>
              <a:gd name="csX30" fmla="*/ 0 w 6961829"/>
              <a:gd name="csY30" fmla="*/ 1876335 h 2786636"/>
              <a:gd name="csX31" fmla="*/ 0 w 6961829"/>
              <a:gd name="csY31" fmla="*/ 1449051 h 2786636"/>
              <a:gd name="csX32" fmla="*/ 0 w 6961829"/>
              <a:gd name="csY32" fmla="*/ 1021766 h 2786636"/>
              <a:gd name="csX33" fmla="*/ 0 w 6961829"/>
              <a:gd name="csY33" fmla="*/ 464439 h 27866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6961829" h="2786636" fill="none" extrusionOk="0">
                <a:moveTo>
                  <a:pt x="0" y="464439"/>
                </a:moveTo>
                <a:cubicBezTo>
                  <a:pt x="-21814" y="191188"/>
                  <a:pt x="204107" y="-9395"/>
                  <a:pt x="464439" y="0"/>
                </a:cubicBezTo>
                <a:cubicBezTo>
                  <a:pt x="664250" y="-74136"/>
                  <a:pt x="915737" y="16622"/>
                  <a:pt x="1133548" y="0"/>
                </a:cubicBezTo>
                <a:cubicBezTo>
                  <a:pt x="1351359" y="-16622"/>
                  <a:pt x="1455695" y="41437"/>
                  <a:pt x="1561339" y="0"/>
                </a:cubicBezTo>
                <a:cubicBezTo>
                  <a:pt x="1666983" y="-41437"/>
                  <a:pt x="1809449" y="49561"/>
                  <a:pt x="2049460" y="0"/>
                </a:cubicBezTo>
                <a:cubicBezTo>
                  <a:pt x="2289471" y="-49561"/>
                  <a:pt x="2470782" y="77012"/>
                  <a:pt x="2718569" y="0"/>
                </a:cubicBezTo>
                <a:cubicBezTo>
                  <a:pt x="2966356" y="-77012"/>
                  <a:pt x="3002626" y="42600"/>
                  <a:pt x="3206689" y="0"/>
                </a:cubicBezTo>
                <a:cubicBezTo>
                  <a:pt x="3410752" y="-42600"/>
                  <a:pt x="3570441" y="25326"/>
                  <a:pt x="3815469" y="0"/>
                </a:cubicBezTo>
                <a:cubicBezTo>
                  <a:pt x="4060497" y="-25326"/>
                  <a:pt x="4276165" y="24714"/>
                  <a:pt x="4484578" y="0"/>
                </a:cubicBezTo>
                <a:cubicBezTo>
                  <a:pt x="4692991" y="-24714"/>
                  <a:pt x="4716463" y="36843"/>
                  <a:pt x="4912369" y="0"/>
                </a:cubicBezTo>
                <a:cubicBezTo>
                  <a:pt x="5108275" y="-36843"/>
                  <a:pt x="5300006" y="39770"/>
                  <a:pt x="5400490" y="0"/>
                </a:cubicBezTo>
                <a:cubicBezTo>
                  <a:pt x="5500974" y="-39770"/>
                  <a:pt x="6192112" y="101084"/>
                  <a:pt x="6497390" y="0"/>
                </a:cubicBezTo>
                <a:cubicBezTo>
                  <a:pt x="6741410" y="-15446"/>
                  <a:pt x="6991686" y="144249"/>
                  <a:pt x="6961829" y="464439"/>
                </a:cubicBezTo>
                <a:cubicBezTo>
                  <a:pt x="7005994" y="603072"/>
                  <a:pt x="6958693" y="730802"/>
                  <a:pt x="6961829" y="928879"/>
                </a:cubicBezTo>
                <a:cubicBezTo>
                  <a:pt x="6964965" y="1126956"/>
                  <a:pt x="6928340" y="1174213"/>
                  <a:pt x="6961829" y="1393318"/>
                </a:cubicBezTo>
                <a:cubicBezTo>
                  <a:pt x="6995318" y="1612423"/>
                  <a:pt x="6902788" y="1752389"/>
                  <a:pt x="6961829" y="1894913"/>
                </a:cubicBezTo>
                <a:cubicBezTo>
                  <a:pt x="7020870" y="2037438"/>
                  <a:pt x="6928869" y="2176737"/>
                  <a:pt x="6961829" y="2322197"/>
                </a:cubicBezTo>
                <a:cubicBezTo>
                  <a:pt x="6926294" y="2629069"/>
                  <a:pt x="6744103" y="2786484"/>
                  <a:pt x="6497390" y="2786636"/>
                </a:cubicBezTo>
                <a:cubicBezTo>
                  <a:pt x="6332802" y="2824945"/>
                  <a:pt x="6099341" y="2747983"/>
                  <a:pt x="5948940" y="2786636"/>
                </a:cubicBezTo>
                <a:cubicBezTo>
                  <a:pt x="5798539" y="2825289"/>
                  <a:pt x="5580679" y="2761251"/>
                  <a:pt x="5400490" y="2786636"/>
                </a:cubicBezTo>
                <a:cubicBezTo>
                  <a:pt x="5220301" y="2812021"/>
                  <a:pt x="5160610" y="2745421"/>
                  <a:pt x="5033028" y="2786636"/>
                </a:cubicBezTo>
                <a:cubicBezTo>
                  <a:pt x="4905446" y="2827851"/>
                  <a:pt x="4663250" y="2751444"/>
                  <a:pt x="4424249" y="2786636"/>
                </a:cubicBezTo>
                <a:cubicBezTo>
                  <a:pt x="4185248" y="2821828"/>
                  <a:pt x="3893898" y="2718745"/>
                  <a:pt x="3755140" y="2786636"/>
                </a:cubicBezTo>
                <a:cubicBezTo>
                  <a:pt x="3616382" y="2854527"/>
                  <a:pt x="3258728" y="2712415"/>
                  <a:pt x="3086030" y="2786636"/>
                </a:cubicBezTo>
                <a:cubicBezTo>
                  <a:pt x="2913332" y="2860857"/>
                  <a:pt x="2888581" y="2784331"/>
                  <a:pt x="2718569" y="2786636"/>
                </a:cubicBezTo>
                <a:cubicBezTo>
                  <a:pt x="2548557" y="2788941"/>
                  <a:pt x="2371877" y="2744178"/>
                  <a:pt x="2170119" y="2786636"/>
                </a:cubicBezTo>
                <a:cubicBezTo>
                  <a:pt x="1968361" y="2829094"/>
                  <a:pt x="1793431" y="2726626"/>
                  <a:pt x="1561339" y="2786636"/>
                </a:cubicBezTo>
                <a:cubicBezTo>
                  <a:pt x="1329247" y="2846646"/>
                  <a:pt x="1220216" y="2765512"/>
                  <a:pt x="1073219" y="2786636"/>
                </a:cubicBezTo>
                <a:cubicBezTo>
                  <a:pt x="926222" y="2807760"/>
                  <a:pt x="704651" y="2736773"/>
                  <a:pt x="464439" y="2786636"/>
                </a:cubicBezTo>
                <a:cubicBezTo>
                  <a:pt x="231940" y="2755428"/>
                  <a:pt x="-15726" y="2562188"/>
                  <a:pt x="0" y="2322197"/>
                </a:cubicBezTo>
                <a:cubicBezTo>
                  <a:pt x="-37948" y="2106916"/>
                  <a:pt x="21202" y="2083730"/>
                  <a:pt x="0" y="1876335"/>
                </a:cubicBezTo>
                <a:cubicBezTo>
                  <a:pt x="-21202" y="1668940"/>
                  <a:pt x="10984" y="1636397"/>
                  <a:pt x="0" y="1449051"/>
                </a:cubicBezTo>
                <a:cubicBezTo>
                  <a:pt x="-10984" y="1261705"/>
                  <a:pt x="18591" y="1162574"/>
                  <a:pt x="0" y="1021766"/>
                </a:cubicBezTo>
                <a:cubicBezTo>
                  <a:pt x="-18591" y="880959"/>
                  <a:pt x="8953" y="671589"/>
                  <a:pt x="0" y="464439"/>
                </a:cubicBezTo>
                <a:close/>
              </a:path>
              <a:path w="6961829" h="2786636" stroke="0" extrusionOk="0">
                <a:moveTo>
                  <a:pt x="0" y="464439"/>
                </a:moveTo>
                <a:cubicBezTo>
                  <a:pt x="71671" y="183975"/>
                  <a:pt x="221374" y="-6863"/>
                  <a:pt x="464439" y="0"/>
                </a:cubicBezTo>
                <a:cubicBezTo>
                  <a:pt x="755207" y="-13805"/>
                  <a:pt x="938145" y="32491"/>
                  <a:pt x="1073219" y="0"/>
                </a:cubicBezTo>
                <a:cubicBezTo>
                  <a:pt x="1208293" y="-32491"/>
                  <a:pt x="1298564" y="19799"/>
                  <a:pt x="1440680" y="0"/>
                </a:cubicBezTo>
                <a:cubicBezTo>
                  <a:pt x="1582796" y="-19799"/>
                  <a:pt x="1928034" y="17827"/>
                  <a:pt x="2109789" y="0"/>
                </a:cubicBezTo>
                <a:cubicBezTo>
                  <a:pt x="2291544" y="-17827"/>
                  <a:pt x="2421458" y="58500"/>
                  <a:pt x="2718569" y="0"/>
                </a:cubicBezTo>
                <a:cubicBezTo>
                  <a:pt x="3015680" y="-58500"/>
                  <a:pt x="3108048" y="7021"/>
                  <a:pt x="3387678" y="0"/>
                </a:cubicBezTo>
                <a:cubicBezTo>
                  <a:pt x="3667308" y="-7021"/>
                  <a:pt x="3730974" y="18292"/>
                  <a:pt x="3875799" y="0"/>
                </a:cubicBezTo>
                <a:cubicBezTo>
                  <a:pt x="4020624" y="-18292"/>
                  <a:pt x="4123694" y="18835"/>
                  <a:pt x="4363919" y="0"/>
                </a:cubicBezTo>
                <a:cubicBezTo>
                  <a:pt x="4604144" y="-18835"/>
                  <a:pt x="4582646" y="1632"/>
                  <a:pt x="4791710" y="0"/>
                </a:cubicBezTo>
                <a:cubicBezTo>
                  <a:pt x="5000774" y="-1632"/>
                  <a:pt x="5087192" y="30024"/>
                  <a:pt x="5219501" y="0"/>
                </a:cubicBezTo>
                <a:cubicBezTo>
                  <a:pt x="5351810" y="-30024"/>
                  <a:pt x="5528723" y="52856"/>
                  <a:pt x="5707622" y="0"/>
                </a:cubicBezTo>
                <a:cubicBezTo>
                  <a:pt x="5886521" y="-52856"/>
                  <a:pt x="6263121" y="33327"/>
                  <a:pt x="6497390" y="0"/>
                </a:cubicBezTo>
                <a:cubicBezTo>
                  <a:pt x="6719970" y="-21536"/>
                  <a:pt x="6968299" y="209114"/>
                  <a:pt x="6961829" y="464439"/>
                </a:cubicBezTo>
                <a:cubicBezTo>
                  <a:pt x="6964653" y="622477"/>
                  <a:pt x="6955644" y="758201"/>
                  <a:pt x="6961829" y="928879"/>
                </a:cubicBezTo>
                <a:cubicBezTo>
                  <a:pt x="6968014" y="1099557"/>
                  <a:pt x="6913014" y="1154894"/>
                  <a:pt x="6961829" y="1374740"/>
                </a:cubicBezTo>
                <a:cubicBezTo>
                  <a:pt x="7010644" y="1594586"/>
                  <a:pt x="6919623" y="1699353"/>
                  <a:pt x="6961829" y="1802025"/>
                </a:cubicBezTo>
                <a:cubicBezTo>
                  <a:pt x="7004035" y="1904697"/>
                  <a:pt x="6959914" y="2196238"/>
                  <a:pt x="6961829" y="2322197"/>
                </a:cubicBezTo>
                <a:cubicBezTo>
                  <a:pt x="6958111" y="2572974"/>
                  <a:pt x="6749998" y="2762815"/>
                  <a:pt x="6497390" y="2786636"/>
                </a:cubicBezTo>
                <a:cubicBezTo>
                  <a:pt x="6231594" y="2848232"/>
                  <a:pt x="5962149" y="2759310"/>
                  <a:pt x="5828281" y="2786636"/>
                </a:cubicBezTo>
                <a:cubicBezTo>
                  <a:pt x="5694413" y="2813962"/>
                  <a:pt x="5493427" y="2729303"/>
                  <a:pt x="5340160" y="2786636"/>
                </a:cubicBezTo>
                <a:cubicBezTo>
                  <a:pt x="5186893" y="2843969"/>
                  <a:pt x="5121104" y="2757842"/>
                  <a:pt x="4912369" y="2786636"/>
                </a:cubicBezTo>
                <a:cubicBezTo>
                  <a:pt x="4703634" y="2815430"/>
                  <a:pt x="4657888" y="2758530"/>
                  <a:pt x="4424249" y="2786636"/>
                </a:cubicBezTo>
                <a:cubicBezTo>
                  <a:pt x="4190610" y="2814742"/>
                  <a:pt x="4026885" y="2784358"/>
                  <a:pt x="3755140" y="2786636"/>
                </a:cubicBezTo>
                <a:cubicBezTo>
                  <a:pt x="3483395" y="2788914"/>
                  <a:pt x="3495124" y="2749425"/>
                  <a:pt x="3327348" y="2786636"/>
                </a:cubicBezTo>
                <a:cubicBezTo>
                  <a:pt x="3159572" y="2823847"/>
                  <a:pt x="3003482" y="2758042"/>
                  <a:pt x="2718569" y="2786636"/>
                </a:cubicBezTo>
                <a:cubicBezTo>
                  <a:pt x="2433656" y="2815230"/>
                  <a:pt x="2365236" y="2739801"/>
                  <a:pt x="2170119" y="2786636"/>
                </a:cubicBezTo>
                <a:cubicBezTo>
                  <a:pt x="1975002" y="2833471"/>
                  <a:pt x="1933024" y="2738656"/>
                  <a:pt x="1742328" y="2786636"/>
                </a:cubicBezTo>
                <a:cubicBezTo>
                  <a:pt x="1551632" y="2834616"/>
                  <a:pt x="1351973" y="2742653"/>
                  <a:pt x="1254207" y="2786636"/>
                </a:cubicBezTo>
                <a:cubicBezTo>
                  <a:pt x="1156441" y="2830619"/>
                  <a:pt x="725557" y="2774853"/>
                  <a:pt x="464439" y="2786636"/>
                </a:cubicBezTo>
                <a:cubicBezTo>
                  <a:pt x="231546" y="2732009"/>
                  <a:pt x="-39661" y="2595278"/>
                  <a:pt x="0" y="2322197"/>
                </a:cubicBezTo>
                <a:cubicBezTo>
                  <a:pt x="-39375" y="2076541"/>
                  <a:pt x="21066" y="1930052"/>
                  <a:pt x="0" y="1820602"/>
                </a:cubicBezTo>
                <a:cubicBezTo>
                  <a:pt x="-21066" y="1711153"/>
                  <a:pt x="769" y="1555814"/>
                  <a:pt x="0" y="1356163"/>
                </a:cubicBezTo>
                <a:cubicBezTo>
                  <a:pt x="-769" y="1156512"/>
                  <a:pt x="43881" y="1063712"/>
                  <a:pt x="0" y="891723"/>
                </a:cubicBezTo>
                <a:cubicBezTo>
                  <a:pt x="-43881" y="719734"/>
                  <a:pt x="43895" y="550223"/>
                  <a:pt x="0" y="46443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487734217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4267" b="1" kern="0" dirty="0">
                <a:solidFill>
                  <a:srgbClr val="FF0000"/>
                </a:solidFill>
              </a:rPr>
              <a:t>Việc làm đó thể hiện việc quan tâm, tạo dựng mối quan hệ tốt với những người hàng xóm.</a:t>
            </a:r>
            <a:endParaRPr lang="en-US" sz="4267" b="1" kern="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4548" y="4490062"/>
            <a:ext cx="2791771" cy="35669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7609999" y="1867303"/>
            <a:ext cx="6502400" cy="2319867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186" y="62528"/>
            <a:ext cx="9347200" cy="12582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63C46-C844-4BD6-BEF7-35486B497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90" y="2099654"/>
            <a:ext cx="6127580" cy="4294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06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id="{FACDF867-6F62-44A7-8720-FBE59DD34A5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49493" y="839532"/>
            <a:ext cx="14913889" cy="47895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514F9F-799E-4DC0-9A15-8E39CF83804F}"/>
              </a:ext>
            </a:extLst>
          </p:cNvPr>
          <p:cNvSpPr txBox="1"/>
          <p:nvPr/>
        </p:nvSpPr>
        <p:spPr>
          <a:xfrm>
            <a:off x="2554637" y="1740456"/>
            <a:ext cx="12372509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/>
            <a:r>
              <a:rPr lang="vi-VN" sz="5867" dirty="0">
                <a:solidFill>
                  <a:srgbClr val="002060"/>
                </a:solidFill>
              </a:rPr>
              <a:t>Em còn biết những việc làm nào khác thể hiện sự quan tâm hàng xóm láng giềng?</a:t>
            </a:r>
            <a:endParaRPr lang="en-US" sz="5867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562" y="4912630"/>
            <a:ext cx="3044112" cy="40476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7674" y="4912629"/>
            <a:ext cx="2727824" cy="402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4">
            <a:extLst>
              <a:ext uri="{FF2B5EF4-FFF2-40B4-BE49-F238E27FC236}">
                <a16:creationId xmlns:a16="http://schemas.microsoft.com/office/drawing/2014/main" id="{D73F57AF-E7CF-4517-8F33-33E2356FE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89" b="88166" l="23669" r="89645">
                        <a14:foregroundMark x1="63018" y1="56805" x2="77219" y2="46746"/>
                        <a14:foregroundMark x1="77219" y1="46746" x2="77515" y2="42308"/>
                        <a14:foregroundMark x1="89645" y1="38462" x2="89645" y2="38462"/>
                        <a14:foregroundMark x1="39645" y1="76627" x2="42308" y2="88166"/>
                        <a14:foregroundMark x1="29290" y1="21302" x2="57692" y2="15089"/>
                        <a14:foregroundMark x1="23669" y1="19822" x2="24852" y2="29290"/>
                        <a14:foregroundMark x1="35799" y1="64793" x2="51183" y2="5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4" t="12186" r="23096" b="13105"/>
          <a:stretch/>
        </p:blipFill>
        <p:spPr bwMode="auto">
          <a:xfrm>
            <a:off x="13653113" y="4936013"/>
            <a:ext cx="3111417" cy="42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213519" y="550048"/>
            <a:ext cx="16052800" cy="1332939"/>
          </a:xfrm>
          <a:custGeom>
            <a:avLst/>
            <a:gdLst>
              <a:gd name="csX0" fmla="*/ 0 w 16052800"/>
              <a:gd name="csY0" fmla="*/ 222161 h 1332939"/>
              <a:gd name="csX1" fmla="*/ 222161 w 16052800"/>
              <a:gd name="csY1" fmla="*/ 0 h 1332939"/>
              <a:gd name="csX2" fmla="*/ 15830639 w 16052800"/>
              <a:gd name="csY2" fmla="*/ 0 h 1332939"/>
              <a:gd name="csX3" fmla="*/ 16052800 w 16052800"/>
              <a:gd name="csY3" fmla="*/ 222161 h 1332939"/>
              <a:gd name="csX4" fmla="*/ 16052800 w 16052800"/>
              <a:gd name="csY4" fmla="*/ 1110778 h 1332939"/>
              <a:gd name="csX5" fmla="*/ 15830639 w 16052800"/>
              <a:gd name="csY5" fmla="*/ 1332939 h 1332939"/>
              <a:gd name="csX6" fmla="*/ 222161 w 16052800"/>
              <a:gd name="csY6" fmla="*/ 1332939 h 1332939"/>
              <a:gd name="csX7" fmla="*/ 0 w 16052800"/>
              <a:gd name="csY7" fmla="*/ 1110778 h 1332939"/>
              <a:gd name="csX8" fmla="*/ 0 w 16052800"/>
              <a:gd name="csY8" fmla="*/ 222161 h 1332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6052800" h="1332939" fill="none" extrusionOk="0">
                <a:moveTo>
                  <a:pt x="0" y="222161"/>
                </a:moveTo>
                <a:cubicBezTo>
                  <a:pt x="209" y="105109"/>
                  <a:pt x="105898" y="10797"/>
                  <a:pt x="222161" y="0"/>
                </a:cubicBezTo>
                <a:cubicBezTo>
                  <a:pt x="6448277" y="72427"/>
                  <a:pt x="12691364" y="61419"/>
                  <a:pt x="15830639" y="0"/>
                </a:cubicBezTo>
                <a:cubicBezTo>
                  <a:pt x="15952577" y="-5215"/>
                  <a:pt x="16030252" y="92645"/>
                  <a:pt x="16052800" y="222161"/>
                </a:cubicBezTo>
                <a:cubicBezTo>
                  <a:pt x="15990909" y="633500"/>
                  <a:pt x="16071137" y="761248"/>
                  <a:pt x="16052800" y="1110778"/>
                </a:cubicBezTo>
                <a:cubicBezTo>
                  <a:pt x="16054413" y="1225288"/>
                  <a:pt x="15945576" y="1324241"/>
                  <a:pt x="15830639" y="1332939"/>
                </a:cubicBezTo>
                <a:cubicBezTo>
                  <a:pt x="8719016" y="1362766"/>
                  <a:pt x="5122853" y="1253633"/>
                  <a:pt x="222161" y="1332939"/>
                </a:cubicBezTo>
                <a:cubicBezTo>
                  <a:pt x="119769" y="1330644"/>
                  <a:pt x="-9069" y="1235267"/>
                  <a:pt x="0" y="1110778"/>
                </a:cubicBezTo>
                <a:cubicBezTo>
                  <a:pt x="65935" y="961537"/>
                  <a:pt x="-43365" y="570441"/>
                  <a:pt x="0" y="222161"/>
                </a:cubicBezTo>
                <a:close/>
              </a:path>
              <a:path w="16052800" h="1332939" stroke="0" extrusionOk="0">
                <a:moveTo>
                  <a:pt x="0" y="222161"/>
                </a:moveTo>
                <a:cubicBezTo>
                  <a:pt x="6268" y="101173"/>
                  <a:pt x="103502" y="8411"/>
                  <a:pt x="222161" y="0"/>
                </a:cubicBezTo>
                <a:cubicBezTo>
                  <a:pt x="6297763" y="123000"/>
                  <a:pt x="11155415" y="-96860"/>
                  <a:pt x="15830639" y="0"/>
                </a:cubicBezTo>
                <a:cubicBezTo>
                  <a:pt x="15935334" y="-13719"/>
                  <a:pt x="16059653" y="85650"/>
                  <a:pt x="16052800" y="222161"/>
                </a:cubicBezTo>
                <a:cubicBezTo>
                  <a:pt x="16021964" y="320493"/>
                  <a:pt x="16036715" y="846038"/>
                  <a:pt x="16052800" y="1110778"/>
                </a:cubicBezTo>
                <a:cubicBezTo>
                  <a:pt x="16044568" y="1236456"/>
                  <a:pt x="15929782" y="1329084"/>
                  <a:pt x="15830639" y="1332939"/>
                </a:cubicBezTo>
                <a:cubicBezTo>
                  <a:pt x="13032326" y="1172232"/>
                  <a:pt x="7387195" y="1372606"/>
                  <a:pt x="222161" y="1332939"/>
                </a:cubicBezTo>
                <a:cubicBezTo>
                  <a:pt x="78089" y="1328622"/>
                  <a:pt x="-2677" y="1232261"/>
                  <a:pt x="0" y="1110778"/>
                </a:cubicBezTo>
                <a:cubicBezTo>
                  <a:pt x="25658" y="833184"/>
                  <a:pt x="-53139" y="512959"/>
                  <a:pt x="0" y="22216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defTabSz="1218926"/>
            <a:r>
              <a:rPr lang="en-US" sz="5332" i="1" dirty="0" err="1">
                <a:solidFill>
                  <a:srgbClr val="FF0000"/>
                </a:solidFill>
              </a:rPr>
              <a:t>Hàng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xóm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láng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giềng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cần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quan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tâm</a:t>
            </a:r>
            <a:r>
              <a:rPr lang="en-US" sz="5332" i="1" dirty="0">
                <a:solidFill>
                  <a:srgbClr val="FF0000"/>
                </a:solidFill>
              </a:rPr>
              <a:t>, </a:t>
            </a:r>
            <a:r>
              <a:rPr lang="en-US" sz="5332" i="1" dirty="0" err="1">
                <a:solidFill>
                  <a:srgbClr val="FF0000"/>
                </a:solidFill>
              </a:rPr>
              <a:t>giúp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đỡ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lẫn</a:t>
            </a:r>
            <a:r>
              <a:rPr lang="en-US" sz="5332" i="1" dirty="0">
                <a:solidFill>
                  <a:srgbClr val="FF0000"/>
                </a:solidFill>
              </a:rPr>
              <a:t> </a:t>
            </a:r>
            <a:r>
              <a:rPr lang="en-US" sz="5332" i="1" dirty="0" err="1">
                <a:solidFill>
                  <a:srgbClr val="FF0000"/>
                </a:solidFill>
              </a:rPr>
              <a:t>nhau</a:t>
            </a:r>
            <a:r>
              <a:rPr lang="en-US" sz="5332" i="1" dirty="0">
                <a:solidFill>
                  <a:srgbClr val="FF0000"/>
                </a:solidFill>
              </a:rPr>
              <a:t>. </a:t>
            </a:r>
            <a:endParaRPr lang="en-US" sz="5332" i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E069E-2A8B-4C9B-9577-9E8F4D273596}"/>
              </a:ext>
            </a:extLst>
          </p:cNvPr>
          <p:cNvSpPr txBox="1"/>
          <p:nvPr/>
        </p:nvSpPr>
        <p:spPr>
          <a:xfrm>
            <a:off x="2232828" y="3139127"/>
            <a:ext cx="11622184" cy="3046988"/>
          </a:xfrm>
          <a:custGeom>
            <a:avLst/>
            <a:gdLst>
              <a:gd name="csX0" fmla="*/ 0 w 11622184"/>
              <a:gd name="csY0" fmla="*/ 0 h 3046988"/>
              <a:gd name="csX1" fmla="*/ 11622184 w 11622184"/>
              <a:gd name="csY1" fmla="*/ 0 h 3046988"/>
              <a:gd name="csX2" fmla="*/ 11622184 w 11622184"/>
              <a:gd name="csY2" fmla="*/ 3046988 h 3046988"/>
              <a:gd name="csX3" fmla="*/ 0 w 11622184"/>
              <a:gd name="csY3" fmla="*/ 3046988 h 3046988"/>
              <a:gd name="csX4" fmla="*/ 0 w 11622184"/>
              <a:gd name="csY4" fmla="*/ 0 h 30469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622184" h="3046988" fill="none" extrusionOk="0">
                <a:moveTo>
                  <a:pt x="0" y="0"/>
                </a:moveTo>
                <a:cubicBezTo>
                  <a:pt x="2418055" y="5222"/>
                  <a:pt x="6113627" y="24918"/>
                  <a:pt x="11622184" y="0"/>
                </a:cubicBezTo>
                <a:cubicBezTo>
                  <a:pt x="11460939" y="1071537"/>
                  <a:pt x="11578424" y="2405261"/>
                  <a:pt x="11622184" y="3046988"/>
                </a:cubicBezTo>
                <a:cubicBezTo>
                  <a:pt x="8596974" y="2882227"/>
                  <a:pt x="1838486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11622184" h="3046988" stroke="0" extrusionOk="0">
                <a:moveTo>
                  <a:pt x="0" y="0"/>
                </a:moveTo>
                <a:cubicBezTo>
                  <a:pt x="1509420" y="11849"/>
                  <a:pt x="5926611" y="-161459"/>
                  <a:pt x="11622184" y="0"/>
                </a:cubicBezTo>
                <a:cubicBezTo>
                  <a:pt x="11625314" y="810180"/>
                  <a:pt x="11521008" y="1773659"/>
                  <a:pt x="11622184" y="3046988"/>
                </a:cubicBezTo>
                <a:cubicBezTo>
                  <a:pt x="7746833" y="2901128"/>
                  <a:pt x="3133449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4800" dirty="0">
                <a:cs typeface="Arial" panose="020B0604020202020204" pitchFamily="34" charset="0"/>
              </a:rPr>
              <a:t>Dù còn nhỏ, các em cũng cần biết làm các việc phù hợp với lứa tuổi như: chào hỏi khi gặp hàng xóm, hỏi thăm khi hàng xóm có chuyện buồn, giúp đỡ hàng xóm khi cần thiết,.....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: Shape 34">
            <a:extLst>
              <a:ext uri="{FF2B5EF4-FFF2-40B4-BE49-F238E27FC236}">
                <a16:creationId xmlns:a16="http://schemas.microsoft.com/office/drawing/2014/main" id="{268E5095-21D6-47EB-91FB-DD8F4888AFEA}"/>
              </a:ext>
            </a:extLst>
          </p:cNvPr>
          <p:cNvSpPr/>
          <p:nvPr/>
        </p:nvSpPr>
        <p:spPr>
          <a:xfrm>
            <a:off x="1052276" y="1882988"/>
            <a:ext cx="1706579" cy="1178929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>
              <a:solidFill>
                <a:prstClr val="white"/>
              </a:solidFill>
              <a:latin typeface="微软雅黑" panose="020F0502020204030204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138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9" y="1654"/>
            <a:ext cx="16250123" cy="914069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2313258" y="1964267"/>
            <a:ext cx="12993536" cy="2752012"/>
          </a:xfrm>
          <a:custGeom>
            <a:avLst/>
            <a:gdLst>
              <a:gd name="csX0" fmla="*/ 0 w 12993536"/>
              <a:gd name="csY0" fmla="*/ 458678 h 2752012"/>
              <a:gd name="csX1" fmla="*/ 458678 w 12993536"/>
              <a:gd name="csY1" fmla="*/ 0 h 2752012"/>
              <a:gd name="csX2" fmla="*/ 12534858 w 12993536"/>
              <a:gd name="csY2" fmla="*/ 0 h 2752012"/>
              <a:gd name="csX3" fmla="*/ 12993536 w 12993536"/>
              <a:gd name="csY3" fmla="*/ 458678 h 2752012"/>
              <a:gd name="csX4" fmla="*/ 12993536 w 12993536"/>
              <a:gd name="csY4" fmla="*/ 2293334 h 2752012"/>
              <a:gd name="csX5" fmla="*/ 12534858 w 12993536"/>
              <a:gd name="csY5" fmla="*/ 2752012 h 2752012"/>
              <a:gd name="csX6" fmla="*/ 458678 w 12993536"/>
              <a:gd name="csY6" fmla="*/ 2752012 h 2752012"/>
              <a:gd name="csX7" fmla="*/ 0 w 12993536"/>
              <a:gd name="csY7" fmla="*/ 2293334 h 2752012"/>
              <a:gd name="csX8" fmla="*/ 0 w 12993536"/>
              <a:gd name="csY8" fmla="*/ 458678 h 2752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993536" h="2752012" fill="none" extrusionOk="0">
                <a:moveTo>
                  <a:pt x="0" y="458678"/>
                </a:moveTo>
                <a:cubicBezTo>
                  <a:pt x="1315" y="240950"/>
                  <a:pt x="223348" y="30195"/>
                  <a:pt x="458678" y="0"/>
                </a:cubicBezTo>
                <a:cubicBezTo>
                  <a:pt x="4387691" y="72427"/>
                  <a:pt x="9762368" y="61419"/>
                  <a:pt x="12534858" y="0"/>
                </a:cubicBezTo>
                <a:cubicBezTo>
                  <a:pt x="12784259" y="-26986"/>
                  <a:pt x="12984406" y="202595"/>
                  <a:pt x="12993536" y="458678"/>
                </a:cubicBezTo>
                <a:cubicBezTo>
                  <a:pt x="12922109" y="851395"/>
                  <a:pt x="12835341" y="1815882"/>
                  <a:pt x="12993536" y="2293334"/>
                </a:cubicBezTo>
                <a:cubicBezTo>
                  <a:pt x="12997495" y="2526562"/>
                  <a:pt x="12776550" y="2738975"/>
                  <a:pt x="12534858" y="2752012"/>
                </a:cubicBezTo>
                <a:cubicBezTo>
                  <a:pt x="6908012" y="2781839"/>
                  <a:pt x="2650495" y="2672706"/>
                  <a:pt x="458678" y="2752012"/>
                </a:cubicBezTo>
                <a:cubicBezTo>
                  <a:pt x="243156" y="2747739"/>
                  <a:pt x="-40181" y="2554600"/>
                  <a:pt x="0" y="2293334"/>
                </a:cubicBezTo>
                <a:cubicBezTo>
                  <a:pt x="-40310" y="1801999"/>
                  <a:pt x="114941" y="1320719"/>
                  <a:pt x="0" y="458678"/>
                </a:cubicBezTo>
                <a:close/>
              </a:path>
              <a:path w="12993536" h="2752012" stroke="0" extrusionOk="0">
                <a:moveTo>
                  <a:pt x="0" y="458678"/>
                </a:moveTo>
                <a:cubicBezTo>
                  <a:pt x="29589" y="213422"/>
                  <a:pt x="218889" y="28194"/>
                  <a:pt x="458678" y="0"/>
                </a:cubicBezTo>
                <a:cubicBezTo>
                  <a:pt x="3584700" y="123000"/>
                  <a:pt x="6791067" y="-96860"/>
                  <a:pt x="12534858" y="0"/>
                </a:cubicBezTo>
                <a:cubicBezTo>
                  <a:pt x="12772004" y="-12328"/>
                  <a:pt x="13004014" y="184234"/>
                  <a:pt x="12993536" y="458678"/>
                </a:cubicBezTo>
                <a:cubicBezTo>
                  <a:pt x="12891972" y="1210829"/>
                  <a:pt x="12881936" y="1473003"/>
                  <a:pt x="12993536" y="2293334"/>
                </a:cubicBezTo>
                <a:cubicBezTo>
                  <a:pt x="12967398" y="2556124"/>
                  <a:pt x="12754025" y="2746422"/>
                  <a:pt x="12534858" y="2752012"/>
                </a:cubicBezTo>
                <a:cubicBezTo>
                  <a:pt x="9846731" y="2591305"/>
                  <a:pt x="4806871" y="2791679"/>
                  <a:pt x="458678" y="2752012"/>
                </a:cubicBezTo>
                <a:cubicBezTo>
                  <a:pt x="198487" y="2750625"/>
                  <a:pt x="-43217" y="2527076"/>
                  <a:pt x="0" y="2293334"/>
                </a:cubicBezTo>
                <a:cubicBezTo>
                  <a:pt x="91543" y="1946317"/>
                  <a:pt x="128160" y="993998"/>
                  <a:pt x="0" y="45867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8926"/>
            <a:r>
              <a:rPr lang="en-US" sz="6133" b="1" dirty="0">
                <a:solidFill>
                  <a:srgbClr val="000000"/>
                </a:solidFill>
              </a:rPr>
              <a:t>2. </a:t>
            </a:r>
            <a:r>
              <a:rPr lang="en-US" sz="6133" b="1" dirty="0" err="1">
                <a:solidFill>
                  <a:srgbClr val="000000"/>
                </a:solidFill>
              </a:rPr>
              <a:t>Tìm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hiểu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vì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sao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phải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quan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tâm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hàng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xóm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láng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giềng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endParaRPr lang="en-US" sz="6133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832" y="4981074"/>
            <a:ext cx="2930388" cy="38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9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3874DE-4259-4915-B9E8-05839EB3FA4F}"/>
              </a:ext>
            </a:extLst>
          </p:cNvPr>
          <p:cNvSpPr txBox="1"/>
          <p:nvPr/>
        </p:nvSpPr>
        <p:spPr>
          <a:xfrm>
            <a:off x="213519" y="1839027"/>
            <a:ext cx="13792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8804">
              <a:defRPr/>
            </a:pPr>
            <a:r>
              <a:rPr lang="en-US" sz="6600" dirty="0">
                <a:ln/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6600" dirty="0" err="1">
                <a:ln/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600" dirty="0">
                <a:ln/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n/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6600" dirty="0">
                <a:ln/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218804">
              <a:defRPr/>
            </a:pPr>
            <a:r>
              <a:rPr lang="en-US" sz="9600" dirty="0" err="1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9600" dirty="0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9600" dirty="0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9600" dirty="0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chồn</a:t>
            </a:r>
            <a:r>
              <a:rPr lang="en-US" sz="9600" dirty="0">
                <a:ln/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69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ể chuyện Hàng xóm- kể chuyện lớp 1- Sách Cánh Diều">
            <a:hlinkClick r:id="" action="ppaction://media"/>
            <a:extLst>
              <a:ext uri="{FF2B5EF4-FFF2-40B4-BE49-F238E27FC236}">
                <a16:creationId xmlns:a16="http://schemas.microsoft.com/office/drawing/2014/main" id="{95276746-155F-4B9C-BC0A-F0A0426869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20" y="2"/>
            <a:ext cx="16244947" cy="901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74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069" y="1684703"/>
            <a:ext cx="4330948" cy="57745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6E1755-6DCA-4C3F-9893-F446F7009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469" y="2837201"/>
            <a:ext cx="4147879" cy="378685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4A51B6B-17CB-4CA6-9934-376086987B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11349774" y="3209072"/>
            <a:ext cx="1773571" cy="441492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2532792-FA33-4593-9EE4-F454E827E5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9570680" y="3209072"/>
            <a:ext cx="1773571" cy="44149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E22309-963D-422D-A90B-EA37AB45F8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632" y="4702587"/>
            <a:ext cx="930740" cy="49593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1CB4689-4874-4E06-984E-572747ADC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320" y="4995775"/>
            <a:ext cx="930740" cy="495935"/>
          </a:xfrm>
          <a:prstGeom prst="rect">
            <a:avLst/>
          </a:prstGeom>
        </p:spPr>
      </p:pic>
      <p:sp>
        <p:nvSpPr>
          <p:cNvPr id="19" name="Rectangle 18">
            <a:hlinkClick r:id="" action="ppaction://noaction"/>
            <a:extLst>
              <a:ext uri="{FF2B5EF4-FFF2-40B4-BE49-F238E27FC236}">
                <a16:creationId xmlns:a16="http://schemas.microsoft.com/office/drawing/2014/main" id="{61CEC918-1744-46D1-B576-A6CAC9F65B11}"/>
              </a:ext>
            </a:extLst>
          </p:cNvPr>
          <p:cNvSpPr/>
          <p:nvPr/>
        </p:nvSpPr>
        <p:spPr>
          <a:xfrm>
            <a:off x="6669111" y="7221203"/>
            <a:ext cx="2089649" cy="1230611"/>
          </a:xfrm>
          <a:prstGeom prst="rect">
            <a:avLst/>
          </a:prstGeom>
          <a:noFill/>
        </p:spPr>
        <p:txBody>
          <a:bodyPr wrap="none" lIns="121876" tIns="60937" rIns="121876" bIns="60937">
            <a:spAutoFit/>
          </a:bodyPr>
          <a:lstStyle/>
          <a:p>
            <a:pPr algn="ctr" defTabSz="812536"/>
            <a:r>
              <a:rPr lang="en-US" sz="7197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/>
              </a:rPr>
              <a:t>PLAY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43707-DA23-459D-84B0-45CE7788A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2532" y="72199"/>
            <a:ext cx="8754615" cy="224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7425359" y="2971923"/>
            <a:ext cx="1384323" cy="3445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6109075" y="2971929"/>
            <a:ext cx="1384323" cy="3445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A7FEE-D16C-4D21-A85A-E3C3B104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t="28687" r="28347" b="13627"/>
          <a:stretch/>
        </p:blipFill>
        <p:spPr>
          <a:xfrm>
            <a:off x="12573732" y="3902340"/>
            <a:ext cx="1318964" cy="28137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703" y="4286867"/>
            <a:ext cx="765805" cy="4080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273" y="4077643"/>
            <a:ext cx="807180" cy="4300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198587-C16C-4350-9B4E-1984C68DED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4" t="2" r="16692" b="-1996"/>
          <a:stretch/>
        </p:blipFill>
        <p:spPr>
          <a:xfrm rot="354455">
            <a:off x="13061528" y="4295898"/>
            <a:ext cx="319791" cy="2670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54" y="779644"/>
            <a:ext cx="1302891" cy="17371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0A851A-287E-43FC-A873-CC7411E0FF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711" y="2322860"/>
            <a:ext cx="1302891" cy="1737187"/>
          </a:xfrm>
          <a:prstGeom prst="rect">
            <a:avLst/>
          </a:prstGeom>
        </p:spPr>
      </p:pic>
      <p:sp>
        <p:nvSpPr>
          <p:cNvPr id="25" name="Oval 24">
            <a:hlinkClick r:id="" action="ppaction://noaction"/>
            <a:extLst>
              <a:ext uri="{FF2B5EF4-FFF2-40B4-BE49-F238E27FC236}">
                <a16:creationId xmlns:a16="http://schemas.microsoft.com/office/drawing/2014/main" id="{7EFDE4D0-9DA6-46CD-A60A-AB8DA304415D}"/>
              </a:ext>
            </a:extLst>
          </p:cNvPr>
          <p:cNvSpPr/>
          <p:nvPr/>
        </p:nvSpPr>
        <p:spPr>
          <a:xfrm>
            <a:off x="6701470" y="2362544"/>
            <a:ext cx="494064" cy="60937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" action="ppaction://noaction"/>
            <a:extLst>
              <a:ext uri="{FF2B5EF4-FFF2-40B4-BE49-F238E27FC236}">
                <a16:creationId xmlns:a16="http://schemas.microsoft.com/office/drawing/2014/main" id="{BA77418A-DDA1-47D0-A644-3689608C60FD}"/>
              </a:ext>
            </a:extLst>
          </p:cNvPr>
          <p:cNvSpPr/>
          <p:nvPr/>
        </p:nvSpPr>
        <p:spPr>
          <a:xfrm>
            <a:off x="7816882" y="2399280"/>
            <a:ext cx="494064" cy="60937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" action="ppaction://noaction"/>
            <a:extLst>
              <a:ext uri="{FF2B5EF4-FFF2-40B4-BE49-F238E27FC236}">
                <a16:creationId xmlns:a16="http://schemas.microsoft.com/office/drawing/2014/main" id="{7D118569-2E87-4F71-BFBF-B05A580B20AF}"/>
              </a:ext>
            </a:extLst>
          </p:cNvPr>
          <p:cNvSpPr/>
          <p:nvPr/>
        </p:nvSpPr>
        <p:spPr>
          <a:xfrm>
            <a:off x="13036666" y="3132529"/>
            <a:ext cx="494064" cy="60937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5681503" y="2714846"/>
            <a:ext cx="823609" cy="102807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005" y="4241273"/>
            <a:ext cx="1580703" cy="144312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980" y="4284536"/>
            <a:ext cx="1580703" cy="144312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13FD76-F008-45B0-9091-BB668BCFFF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281" y="4461192"/>
            <a:ext cx="1580703" cy="1443121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3BEC4E-2143-47AA-91BF-21459A421249}"/>
              </a:ext>
            </a:extLst>
          </p:cNvPr>
          <p:cNvSpPr/>
          <p:nvPr/>
        </p:nvSpPr>
        <p:spPr>
          <a:xfrm>
            <a:off x="6534277" y="3848461"/>
            <a:ext cx="736852" cy="264272"/>
          </a:xfrm>
          <a:custGeom>
            <a:avLst/>
            <a:gdLst>
              <a:gd name="connsiteX0" fmla="*/ 46653 w 737119"/>
              <a:gd name="connsiteY0" fmla="*/ 111967 h 158620"/>
              <a:gd name="connsiteX1" fmla="*/ 149290 w 737119"/>
              <a:gd name="connsiteY1" fmla="*/ 46653 h 158620"/>
              <a:gd name="connsiteX2" fmla="*/ 223935 w 737119"/>
              <a:gd name="connsiteY2" fmla="*/ 83976 h 158620"/>
              <a:gd name="connsiteX3" fmla="*/ 289249 w 737119"/>
              <a:gd name="connsiteY3" fmla="*/ 0 h 158620"/>
              <a:gd name="connsiteX4" fmla="*/ 298580 w 737119"/>
              <a:gd name="connsiteY4" fmla="*/ 102637 h 158620"/>
              <a:gd name="connsiteX5" fmla="*/ 475861 w 737119"/>
              <a:gd name="connsiteY5" fmla="*/ 9331 h 158620"/>
              <a:gd name="connsiteX6" fmla="*/ 606490 w 737119"/>
              <a:gd name="connsiteY6" fmla="*/ 46653 h 158620"/>
              <a:gd name="connsiteX7" fmla="*/ 737119 w 737119"/>
              <a:gd name="connsiteY7" fmla="*/ 93306 h 158620"/>
              <a:gd name="connsiteX8" fmla="*/ 606490 w 737119"/>
              <a:gd name="connsiteY8" fmla="*/ 121298 h 158620"/>
              <a:gd name="connsiteX9" fmla="*/ 737119 w 737119"/>
              <a:gd name="connsiteY9" fmla="*/ 139959 h 158620"/>
              <a:gd name="connsiteX10" fmla="*/ 0 w 737119"/>
              <a:gd name="connsiteY10" fmla="*/ 158620 h 15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7119" h="158620">
                <a:moveTo>
                  <a:pt x="46653" y="111967"/>
                </a:moveTo>
                <a:lnTo>
                  <a:pt x="149290" y="46653"/>
                </a:lnTo>
                <a:lnTo>
                  <a:pt x="223935" y="83976"/>
                </a:lnTo>
                <a:lnTo>
                  <a:pt x="289249" y="0"/>
                </a:lnTo>
                <a:lnTo>
                  <a:pt x="298580" y="102637"/>
                </a:lnTo>
                <a:lnTo>
                  <a:pt x="475861" y="9331"/>
                </a:lnTo>
                <a:lnTo>
                  <a:pt x="606490" y="46653"/>
                </a:lnTo>
                <a:lnTo>
                  <a:pt x="737119" y="93306"/>
                </a:lnTo>
                <a:lnTo>
                  <a:pt x="606490" y="121298"/>
                </a:lnTo>
                <a:lnTo>
                  <a:pt x="737119" y="139959"/>
                </a:lnTo>
                <a:lnTo>
                  <a:pt x="0" y="158620"/>
                </a:lnTo>
              </a:path>
            </a:pathLst>
          </a:custGeom>
          <a:solidFill>
            <a:srgbClr val="00B050">
              <a:alpha val="38000"/>
            </a:srgbClr>
          </a:solidFill>
          <a:ln>
            <a:solidFill>
              <a:srgbClr val="7E56D2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8D29D-1E52-42FD-B7C9-74D1BF67D532}"/>
              </a:ext>
            </a:extLst>
          </p:cNvPr>
          <p:cNvSpPr/>
          <p:nvPr/>
        </p:nvSpPr>
        <p:spPr>
          <a:xfrm>
            <a:off x="7562765" y="4060048"/>
            <a:ext cx="664749" cy="283673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4659890-8FAF-48D7-8B28-8FF8DB03103F}"/>
              </a:ext>
            </a:extLst>
          </p:cNvPr>
          <p:cNvSpPr/>
          <p:nvPr/>
        </p:nvSpPr>
        <p:spPr>
          <a:xfrm>
            <a:off x="13085525" y="4170853"/>
            <a:ext cx="338705" cy="142903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65018 w 729673"/>
              <a:gd name="connsiteY6" fmla="*/ 18473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05346 w 729673"/>
              <a:gd name="connsiteY6" fmla="*/ 135167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150511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0 w 729673"/>
              <a:gd name="connsiteY10" fmla="*/ 150511 h 150511"/>
              <a:gd name="connsiteX0" fmla="*/ 119344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119344 w 729673"/>
              <a:gd name="connsiteY10" fmla="*/ 98647 h 150511"/>
              <a:gd name="connsiteX0" fmla="*/ 238688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238688 w 729673"/>
              <a:gd name="connsiteY10" fmla="*/ 98647 h 15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150511">
                <a:moveTo>
                  <a:pt x="238688" y="98647"/>
                </a:moveTo>
                <a:lnTo>
                  <a:pt x="0" y="85857"/>
                </a:lnTo>
                <a:cubicBezTo>
                  <a:pt x="46182" y="61227"/>
                  <a:pt x="75431" y="13506"/>
                  <a:pt x="83128" y="2730"/>
                </a:cubicBezTo>
                <a:cubicBezTo>
                  <a:pt x="90825" y="-8046"/>
                  <a:pt x="31618" y="16229"/>
                  <a:pt x="46182" y="21202"/>
                </a:cubicBezTo>
                <a:cubicBezTo>
                  <a:pt x="60746" y="26175"/>
                  <a:pt x="148957" y="63356"/>
                  <a:pt x="170509" y="32568"/>
                </a:cubicBezTo>
                <a:lnTo>
                  <a:pt x="456148" y="28838"/>
                </a:lnTo>
                <a:lnTo>
                  <a:pt x="605346" y="73242"/>
                </a:lnTo>
                <a:lnTo>
                  <a:pt x="711200" y="48911"/>
                </a:lnTo>
                <a:lnTo>
                  <a:pt x="729673" y="113566"/>
                </a:lnTo>
                <a:lnTo>
                  <a:pt x="609600" y="150511"/>
                </a:lnTo>
                <a:lnTo>
                  <a:pt x="238688" y="98647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1253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: Rounded Corners 2">
            <a:hlinkClick r:id="" action="ppaction://noaction"/>
            <a:extLst>
              <a:ext uri="{FF2B5EF4-FFF2-40B4-BE49-F238E27FC236}">
                <a16:creationId xmlns:a16="http://schemas.microsoft.com/office/drawing/2014/main" id="{E298A78F-382F-4FE0-B669-D0AE0CC7AD4D}"/>
              </a:ext>
            </a:extLst>
          </p:cNvPr>
          <p:cNvSpPr/>
          <p:nvPr/>
        </p:nvSpPr>
        <p:spPr>
          <a:xfrm>
            <a:off x="159332" y="102311"/>
            <a:ext cx="1869440" cy="677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780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1.45833E-6 0.00023 L 0.04023 0.0868 " pathEditMode="relative" rAng="0" ptsTypes="AAA">
                                      <p:cBhvr>
                                        <p:cTn id="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06758 0.1900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-2.91667E-6 0.00023 C -0.00338 0.00347 -0.00677 0.00648 -0.00989 0.01111 C -0.01211 0.01412 -0.01393 0.01898 -0.01614 0.02222 C -0.01875 0.02639 -0.02148 0.0301 -0.02422 0.03334 C -0.02682 0.03658 -0.03229 0.0426 -0.03229 0.04283 L -0.05547 0.12847 L -0.0457 0.10787 " pathEditMode="relative" rAng="0" ptsTypes="AAAAAAAA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641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" grpId="0" animBg="1"/>
      <p:bldP spid="10" grpId="0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07354" y="1020148"/>
            <a:ext cx="5098395" cy="1025921"/>
          </a:xfrm>
          <a:prstGeom prst="rect">
            <a:avLst/>
          </a:prstGeom>
          <a:noFill/>
        </p:spPr>
        <p:txBody>
          <a:bodyPr wrap="square" lIns="122018" tIns="61009" rIns="122018" bIns="61009" rtlCol="0">
            <a:spAutoFit/>
          </a:bodyPr>
          <a:lstStyle/>
          <a:p>
            <a:r>
              <a:rPr lang="en-US" sz="5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37D64D-AA86-4FAF-BFE5-656A420E5B2C}"/>
              </a:ext>
            </a:extLst>
          </p:cNvPr>
          <p:cNvSpPr/>
          <p:nvPr/>
        </p:nvSpPr>
        <p:spPr>
          <a:xfrm>
            <a:off x="1831122" y="2844800"/>
            <a:ext cx="14038600" cy="5047536"/>
          </a:xfrm>
          <a:prstGeom prst="rect">
            <a:avLst/>
          </a:prstGeom>
          <a:noFill/>
        </p:spPr>
        <p:txBody>
          <a:bodyPr wrap="square" lIns="122018" tIns="61009" rIns="122018" bIns="61009">
            <a:spAutoFit/>
          </a:bodyPr>
          <a:lstStyle/>
          <a:p>
            <a:pPr algn="ctr"/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giềng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0700" b="1" spc="67" dirty="0" err="1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0700" b="1" spc="67" dirty="0">
                <a:ln w="0"/>
                <a:solidFill>
                  <a:srgbClr val="DC24B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1">
            <a:extLst>
              <a:ext uri="{FF2B5EF4-FFF2-40B4-BE49-F238E27FC236}">
                <a16:creationId xmlns:a16="http://schemas.microsoft.com/office/drawing/2014/main" id="{FE0E20C0-C02F-48D9-ADE1-E57341D4C0D8}"/>
              </a:ext>
            </a:extLst>
          </p:cNvPr>
          <p:cNvSpPr/>
          <p:nvPr/>
        </p:nvSpPr>
        <p:spPr>
          <a:xfrm>
            <a:off x="13258" y="51263"/>
            <a:ext cx="16250123" cy="1388212"/>
          </a:xfrm>
          <a:custGeom>
            <a:avLst/>
            <a:gdLst>
              <a:gd name="csX0" fmla="*/ 0 w 16250123"/>
              <a:gd name="csY0" fmla="*/ 0 h 1388212"/>
              <a:gd name="csX1" fmla="*/ 16250123 w 16250123"/>
              <a:gd name="csY1" fmla="*/ 0 h 1388212"/>
              <a:gd name="csX2" fmla="*/ 16250123 w 16250123"/>
              <a:gd name="csY2" fmla="*/ 1388212 h 1388212"/>
              <a:gd name="csX3" fmla="*/ 0 w 16250123"/>
              <a:gd name="csY3" fmla="*/ 1388212 h 1388212"/>
              <a:gd name="csX4" fmla="*/ 0 w 16250123"/>
              <a:gd name="csY4" fmla="*/ 0 h 1388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250123" h="1388212" fill="none" extrusionOk="0">
                <a:moveTo>
                  <a:pt x="0" y="0"/>
                </a:moveTo>
                <a:cubicBezTo>
                  <a:pt x="6798626" y="-81710"/>
                  <a:pt x="14119261" y="51488"/>
                  <a:pt x="16250123" y="0"/>
                </a:cubicBezTo>
                <a:cubicBezTo>
                  <a:pt x="16260735" y="170299"/>
                  <a:pt x="16219951" y="847212"/>
                  <a:pt x="16250123" y="1388212"/>
                </a:cubicBezTo>
                <a:cubicBezTo>
                  <a:pt x="10370071" y="1437011"/>
                  <a:pt x="1955019" y="1291297"/>
                  <a:pt x="0" y="1388212"/>
                </a:cubicBezTo>
                <a:cubicBezTo>
                  <a:pt x="-113978" y="784241"/>
                  <a:pt x="-111171" y="642483"/>
                  <a:pt x="0" y="0"/>
                </a:cubicBezTo>
                <a:close/>
              </a:path>
              <a:path w="16250123" h="1388212" stroke="0" extrusionOk="0">
                <a:moveTo>
                  <a:pt x="0" y="0"/>
                </a:moveTo>
                <a:cubicBezTo>
                  <a:pt x="7522167" y="-147471"/>
                  <a:pt x="13135084" y="-158921"/>
                  <a:pt x="16250123" y="0"/>
                </a:cubicBezTo>
                <a:cubicBezTo>
                  <a:pt x="16257382" y="275838"/>
                  <a:pt x="16142737" y="1188750"/>
                  <a:pt x="16250123" y="1388212"/>
                </a:cubicBezTo>
                <a:cubicBezTo>
                  <a:pt x="9307559" y="1515582"/>
                  <a:pt x="4822456" y="1383821"/>
                  <a:pt x="0" y="1388212"/>
                </a:cubicBezTo>
                <a:cubicBezTo>
                  <a:pt x="-87509" y="745133"/>
                  <a:pt x="85256" y="499852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24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矩形 28">
            <a:extLst>
              <a:ext uri="{FF2B5EF4-FFF2-40B4-BE49-F238E27FC236}">
                <a16:creationId xmlns:a16="http://schemas.microsoft.com/office/drawing/2014/main" id="{D1DE9597-FA4B-4ED3-A689-89042B2757E7}"/>
              </a:ext>
            </a:extLst>
          </p:cNvPr>
          <p:cNvSpPr/>
          <p:nvPr/>
        </p:nvSpPr>
        <p:spPr>
          <a:xfrm>
            <a:off x="1322730" y="312138"/>
            <a:ext cx="14707124" cy="8206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26">
              <a:defRPr/>
            </a:pPr>
            <a:r>
              <a:rPr lang="vi-VN" altLang="zh-CN" sz="5333" b="1" spc="-20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Biết tin chồn mẹ bị ốm, những người hàng xóm đã làm gì?</a:t>
            </a:r>
          </a:p>
        </p:txBody>
      </p:sp>
      <p:pic>
        <p:nvPicPr>
          <p:cNvPr id="8" name="Picture 7" descr="Mục này có hình ảnh của: ">
            <a:extLst>
              <a:ext uri="{FF2B5EF4-FFF2-40B4-BE49-F238E27FC236}">
                <a16:creationId xmlns:a16="http://schemas.microsoft.com/office/drawing/2014/main" id="{E16DA0C8-3854-4B59-9B02-33EA8C0B9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704" y="-124995"/>
            <a:ext cx="2027961" cy="152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9BDB5A-9606-44F4-89F7-1B5B6E385C07}"/>
              </a:ext>
            </a:extLst>
          </p:cNvPr>
          <p:cNvSpPr txBox="1"/>
          <p:nvPr/>
        </p:nvSpPr>
        <p:spPr>
          <a:xfrm>
            <a:off x="1093655" y="2352806"/>
            <a:ext cx="9808185" cy="2308324"/>
          </a:xfrm>
          <a:custGeom>
            <a:avLst/>
            <a:gdLst>
              <a:gd name="csX0" fmla="*/ 0 w 9808185"/>
              <a:gd name="csY0" fmla="*/ 0 h 2308324"/>
              <a:gd name="csX1" fmla="*/ 9808185 w 9808185"/>
              <a:gd name="csY1" fmla="*/ 0 h 2308324"/>
              <a:gd name="csX2" fmla="*/ 9808185 w 9808185"/>
              <a:gd name="csY2" fmla="*/ 2308324 h 2308324"/>
              <a:gd name="csX3" fmla="*/ 0 w 9808185"/>
              <a:gd name="csY3" fmla="*/ 2308324 h 2308324"/>
              <a:gd name="csX4" fmla="*/ 0 w 9808185"/>
              <a:gd name="csY4" fmla="*/ 0 h 23083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08185" h="2308324" fill="none" extrusionOk="0">
                <a:moveTo>
                  <a:pt x="0" y="0"/>
                </a:moveTo>
                <a:cubicBezTo>
                  <a:pt x="2769885" y="5222"/>
                  <a:pt x="5437628" y="24918"/>
                  <a:pt x="9808185" y="0"/>
                </a:cubicBezTo>
                <a:cubicBezTo>
                  <a:pt x="9646940" y="295473"/>
                  <a:pt x="9764425" y="1186317"/>
                  <a:pt x="9808185" y="2308324"/>
                </a:cubicBezTo>
                <a:cubicBezTo>
                  <a:pt x="7973971" y="2143563"/>
                  <a:pt x="2515568" y="2426474"/>
                  <a:pt x="0" y="2308324"/>
                </a:cubicBezTo>
                <a:cubicBezTo>
                  <a:pt x="-55725" y="1490219"/>
                  <a:pt x="17072" y="609588"/>
                  <a:pt x="0" y="0"/>
                </a:cubicBezTo>
                <a:close/>
              </a:path>
              <a:path w="9808185" h="2308324" stroke="0" extrusionOk="0">
                <a:moveTo>
                  <a:pt x="0" y="0"/>
                </a:moveTo>
                <a:cubicBezTo>
                  <a:pt x="3454448" y="11849"/>
                  <a:pt x="7132134" y="-161459"/>
                  <a:pt x="9808185" y="0"/>
                </a:cubicBezTo>
                <a:cubicBezTo>
                  <a:pt x="9811315" y="699270"/>
                  <a:pt x="9707009" y="2031698"/>
                  <a:pt x="9808185" y="2308324"/>
                </a:cubicBezTo>
                <a:cubicBezTo>
                  <a:pt x="5505447" y="2162464"/>
                  <a:pt x="3565625" y="2230000"/>
                  <a:pt x="0" y="2308324"/>
                </a:cubicBezTo>
                <a:cubicBezTo>
                  <a:pt x="74291" y="1581858"/>
                  <a:pt x="168006" y="1077334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 defTabSz="1218926"/>
            <a:r>
              <a:rPr lang="vi-VN" sz="4800" dirty="0">
                <a:solidFill>
                  <a:srgbClr val="FF0066"/>
                </a:solidFill>
                <a:cs typeface="Pattaya" panose="00000500000000000000" pitchFamily="2" charset="-34"/>
              </a:rPr>
              <a:t>Biết tin chồn mẹ bị ốm những người hàng xóm đã sẵn sàng giúp đỡ: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29A93-8008-4753-80CA-DC5051BE9D41}"/>
              </a:ext>
            </a:extLst>
          </p:cNvPr>
          <p:cNvSpPr txBox="1"/>
          <p:nvPr/>
        </p:nvSpPr>
        <p:spPr>
          <a:xfrm>
            <a:off x="967337" y="5095430"/>
            <a:ext cx="9598097" cy="3046988"/>
          </a:xfrm>
          <a:custGeom>
            <a:avLst/>
            <a:gdLst>
              <a:gd name="csX0" fmla="*/ 0 w 9598097"/>
              <a:gd name="csY0" fmla="*/ 0 h 3046988"/>
              <a:gd name="csX1" fmla="*/ 9598097 w 9598097"/>
              <a:gd name="csY1" fmla="*/ 0 h 3046988"/>
              <a:gd name="csX2" fmla="*/ 9598097 w 9598097"/>
              <a:gd name="csY2" fmla="*/ 3046988 h 3046988"/>
              <a:gd name="csX3" fmla="*/ 0 w 9598097"/>
              <a:gd name="csY3" fmla="*/ 3046988 h 3046988"/>
              <a:gd name="csX4" fmla="*/ 0 w 9598097"/>
              <a:gd name="csY4" fmla="*/ 0 h 30469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598097" h="3046988" fill="none" extrusionOk="0">
                <a:moveTo>
                  <a:pt x="0" y="0"/>
                </a:moveTo>
                <a:cubicBezTo>
                  <a:pt x="4330854" y="5222"/>
                  <a:pt x="8470160" y="24918"/>
                  <a:pt x="9598097" y="0"/>
                </a:cubicBezTo>
                <a:cubicBezTo>
                  <a:pt x="9436852" y="1071537"/>
                  <a:pt x="9554337" y="2405261"/>
                  <a:pt x="9598097" y="3046988"/>
                </a:cubicBezTo>
                <a:cubicBezTo>
                  <a:pt x="7951067" y="2882227"/>
                  <a:pt x="3438534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9598097" h="3046988" stroke="0" extrusionOk="0">
                <a:moveTo>
                  <a:pt x="0" y="0"/>
                </a:moveTo>
                <a:cubicBezTo>
                  <a:pt x="1385318" y="11849"/>
                  <a:pt x="7081743" y="-161459"/>
                  <a:pt x="9598097" y="0"/>
                </a:cubicBezTo>
                <a:cubicBezTo>
                  <a:pt x="9601227" y="810180"/>
                  <a:pt x="9496921" y="1773659"/>
                  <a:pt x="9598097" y="3046988"/>
                </a:cubicBezTo>
                <a:cubicBezTo>
                  <a:pt x="7962529" y="2901128"/>
                  <a:pt x="3453789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609585" indent="-609585" defTabSz="1218926">
              <a:buFont typeface="Arial" panose="020B0604020202020204" pitchFamily="34" charset="0"/>
              <a:buChar char="•"/>
            </a:pPr>
            <a:r>
              <a:rPr lang="vi-VN" sz="4800" dirty="0">
                <a:solidFill>
                  <a:srgbClr val="FF0066"/>
                </a:solidFill>
                <a:cs typeface="Pattaya" panose="00000500000000000000" pitchFamily="2" charset="-34"/>
              </a:rPr>
              <a:t>Voi giúp tưới nước cho cây;</a:t>
            </a:r>
          </a:p>
          <a:p>
            <a:pPr marL="609585" indent="-609585" algn="just" defTabSz="1218926">
              <a:buFont typeface="Arial" panose="020B0604020202020204" pitchFamily="34" charset="0"/>
              <a:buChar char="•"/>
            </a:pPr>
            <a:r>
              <a:rPr lang="vi-VN" sz="4800" dirty="0">
                <a:solidFill>
                  <a:srgbClr val="FF0066"/>
                </a:solidFill>
                <a:cs typeface="Pattaya" panose="00000500000000000000" pitchFamily="2" charset="-34"/>
              </a:rPr>
              <a:t>Sóc rửa bát đĩa và lau dọn nhà cửa; chuột túi dỗ dành</a:t>
            </a:r>
          </a:p>
          <a:p>
            <a:pPr marL="609585" indent="-609585" defTabSz="1218926">
              <a:buFont typeface="Arial" panose="020B0604020202020204" pitchFamily="34" charset="0"/>
              <a:buChar char="•"/>
            </a:pPr>
            <a:r>
              <a:rPr lang="vi-VN" sz="4800" dirty="0">
                <a:solidFill>
                  <a:srgbClr val="FF0066"/>
                </a:solidFill>
                <a:cs typeface="Pattaya" panose="00000500000000000000" pitchFamily="2" charset="-34"/>
              </a:rPr>
              <a:t>Chăm sóc hai chú chồn con.</a:t>
            </a:r>
          </a:p>
        </p:txBody>
      </p:sp>
      <p:pic>
        <p:nvPicPr>
          <p:cNvPr id="16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EB060972-1C4A-4EB4-A7B1-B9C989841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985" y="4718023"/>
            <a:ext cx="5473255" cy="437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Right 18">
            <a:hlinkClick r:id="" action="ppaction://noaction"/>
            <a:extLst>
              <a:ext uri="{FF2B5EF4-FFF2-40B4-BE49-F238E27FC236}">
                <a16:creationId xmlns:a16="http://schemas.microsoft.com/office/drawing/2014/main" id="{4B5216D0-918F-4F6B-9924-3010AB0E0822}"/>
              </a:ext>
            </a:extLst>
          </p:cNvPr>
          <p:cNvSpPr/>
          <p:nvPr/>
        </p:nvSpPr>
        <p:spPr>
          <a:xfrm rot="10605222" flipH="1">
            <a:off x="14142607" y="7717123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0" name="Arrow: Right 19">
            <a:hlinkClick r:id="" action="ppaction://noaction"/>
            <a:extLst>
              <a:ext uri="{FF2B5EF4-FFF2-40B4-BE49-F238E27FC236}">
                <a16:creationId xmlns:a16="http://schemas.microsoft.com/office/drawing/2014/main" id="{BEA7F956-9153-49A1-A5D7-7E4D3D241737}"/>
              </a:ext>
            </a:extLst>
          </p:cNvPr>
          <p:cNvSpPr/>
          <p:nvPr/>
        </p:nvSpPr>
        <p:spPr>
          <a:xfrm rot="10605222" flipH="1">
            <a:off x="14142609" y="7728359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">
            <a:extLst>
              <a:ext uri="{FF2B5EF4-FFF2-40B4-BE49-F238E27FC236}">
                <a16:creationId xmlns:a16="http://schemas.microsoft.com/office/drawing/2014/main" id="{F8FB6020-DCA9-4181-B309-59E3E8991129}"/>
              </a:ext>
            </a:extLst>
          </p:cNvPr>
          <p:cNvSpPr/>
          <p:nvPr/>
        </p:nvSpPr>
        <p:spPr>
          <a:xfrm>
            <a:off x="13258" y="51263"/>
            <a:ext cx="16250123" cy="1388212"/>
          </a:xfrm>
          <a:custGeom>
            <a:avLst/>
            <a:gdLst>
              <a:gd name="csX0" fmla="*/ 0 w 16250123"/>
              <a:gd name="csY0" fmla="*/ 0 h 1388212"/>
              <a:gd name="csX1" fmla="*/ 16250123 w 16250123"/>
              <a:gd name="csY1" fmla="*/ 0 h 1388212"/>
              <a:gd name="csX2" fmla="*/ 16250123 w 16250123"/>
              <a:gd name="csY2" fmla="*/ 1388212 h 1388212"/>
              <a:gd name="csX3" fmla="*/ 0 w 16250123"/>
              <a:gd name="csY3" fmla="*/ 1388212 h 1388212"/>
              <a:gd name="csX4" fmla="*/ 0 w 16250123"/>
              <a:gd name="csY4" fmla="*/ 0 h 1388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250123" h="1388212" fill="none" extrusionOk="0">
                <a:moveTo>
                  <a:pt x="0" y="0"/>
                </a:moveTo>
                <a:cubicBezTo>
                  <a:pt x="6798626" y="-81710"/>
                  <a:pt x="14119261" y="51488"/>
                  <a:pt x="16250123" y="0"/>
                </a:cubicBezTo>
                <a:cubicBezTo>
                  <a:pt x="16260735" y="170299"/>
                  <a:pt x="16219951" y="847212"/>
                  <a:pt x="16250123" y="1388212"/>
                </a:cubicBezTo>
                <a:cubicBezTo>
                  <a:pt x="10370071" y="1437011"/>
                  <a:pt x="1955019" y="1291297"/>
                  <a:pt x="0" y="1388212"/>
                </a:cubicBezTo>
                <a:cubicBezTo>
                  <a:pt x="-113978" y="784241"/>
                  <a:pt x="-111171" y="642483"/>
                  <a:pt x="0" y="0"/>
                </a:cubicBezTo>
                <a:close/>
              </a:path>
              <a:path w="16250123" h="1388212" stroke="0" extrusionOk="0">
                <a:moveTo>
                  <a:pt x="0" y="0"/>
                </a:moveTo>
                <a:cubicBezTo>
                  <a:pt x="7522167" y="-147471"/>
                  <a:pt x="13135084" y="-158921"/>
                  <a:pt x="16250123" y="0"/>
                </a:cubicBezTo>
                <a:cubicBezTo>
                  <a:pt x="16257382" y="275838"/>
                  <a:pt x="16142737" y="1188750"/>
                  <a:pt x="16250123" y="1388212"/>
                </a:cubicBezTo>
                <a:cubicBezTo>
                  <a:pt x="9307559" y="1515582"/>
                  <a:pt x="4822456" y="1383821"/>
                  <a:pt x="0" y="1388212"/>
                </a:cubicBezTo>
                <a:cubicBezTo>
                  <a:pt x="-87509" y="745133"/>
                  <a:pt x="85256" y="499852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24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矩形 28">
            <a:extLst>
              <a:ext uri="{FF2B5EF4-FFF2-40B4-BE49-F238E27FC236}">
                <a16:creationId xmlns:a16="http://schemas.microsoft.com/office/drawing/2014/main" id="{E622EEF3-58D6-40A0-9E23-ABFAD74AA6AF}"/>
              </a:ext>
            </a:extLst>
          </p:cNvPr>
          <p:cNvSpPr/>
          <p:nvPr/>
        </p:nvSpPr>
        <p:spPr>
          <a:xfrm>
            <a:off x="982846" y="318787"/>
            <a:ext cx="15127071" cy="8206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26">
              <a:defRPr/>
            </a:pPr>
            <a:r>
              <a:rPr lang="en-US" altLang="zh-CN" sz="5333" b="1" spc="-20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2. </a:t>
            </a:r>
            <a:r>
              <a:rPr lang="vi-VN" altLang="zh-CN" sz="5333" b="1" spc="-20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Khi được hàng xóm giúp đỡ, chồn mẹ cảm thấy thế nào?</a:t>
            </a:r>
            <a:endParaRPr lang="zh-CN" altLang="en-US" sz="5333" b="1" spc="-20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" name="Picture 9" descr="Mục này có hình ảnh của: ">
            <a:extLst>
              <a:ext uri="{FF2B5EF4-FFF2-40B4-BE49-F238E27FC236}">
                <a16:creationId xmlns:a16="http://schemas.microsoft.com/office/drawing/2014/main" id="{5117B224-00F3-45EE-B50D-0EB7E7E25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848" y="-343499"/>
            <a:ext cx="1892555" cy="163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A47549-B316-475E-B843-BBDA475D96F3}"/>
              </a:ext>
            </a:extLst>
          </p:cNvPr>
          <p:cNvSpPr txBox="1"/>
          <p:nvPr/>
        </p:nvSpPr>
        <p:spPr>
          <a:xfrm>
            <a:off x="2283327" y="2805475"/>
            <a:ext cx="9309392" cy="1733680"/>
          </a:xfrm>
          <a:custGeom>
            <a:avLst/>
            <a:gdLst>
              <a:gd name="csX0" fmla="*/ 0 w 9309392"/>
              <a:gd name="csY0" fmla="*/ 0 h 1733680"/>
              <a:gd name="csX1" fmla="*/ 9309392 w 9309392"/>
              <a:gd name="csY1" fmla="*/ 0 h 1733680"/>
              <a:gd name="csX2" fmla="*/ 9309392 w 9309392"/>
              <a:gd name="csY2" fmla="*/ 1733680 h 1733680"/>
              <a:gd name="csX3" fmla="*/ 0 w 9309392"/>
              <a:gd name="csY3" fmla="*/ 1733680 h 1733680"/>
              <a:gd name="csX4" fmla="*/ 0 w 9309392"/>
              <a:gd name="csY4" fmla="*/ 0 h 1733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309392" h="1733680" fill="none" extrusionOk="0">
                <a:moveTo>
                  <a:pt x="0" y="0"/>
                </a:moveTo>
                <a:cubicBezTo>
                  <a:pt x="2865972" y="5222"/>
                  <a:pt x="7473646" y="24918"/>
                  <a:pt x="9309392" y="0"/>
                </a:cubicBezTo>
                <a:cubicBezTo>
                  <a:pt x="9431402" y="455490"/>
                  <a:pt x="9213814" y="1427389"/>
                  <a:pt x="9309392" y="1733680"/>
                </a:cubicBezTo>
                <a:cubicBezTo>
                  <a:pt x="7303572" y="1568919"/>
                  <a:pt x="3313928" y="1851830"/>
                  <a:pt x="0" y="1733680"/>
                </a:cubicBezTo>
                <a:cubicBezTo>
                  <a:pt x="103473" y="998728"/>
                  <a:pt x="-73444" y="226286"/>
                  <a:pt x="0" y="0"/>
                </a:cubicBezTo>
                <a:close/>
              </a:path>
              <a:path w="9309392" h="1733680" stroke="0" extrusionOk="0">
                <a:moveTo>
                  <a:pt x="0" y="0"/>
                </a:moveTo>
                <a:cubicBezTo>
                  <a:pt x="1877189" y="11849"/>
                  <a:pt x="7240049" y="-161459"/>
                  <a:pt x="9309392" y="0"/>
                </a:cubicBezTo>
                <a:cubicBezTo>
                  <a:pt x="9344198" y="574485"/>
                  <a:pt x="9250689" y="1026572"/>
                  <a:pt x="9309392" y="1733680"/>
                </a:cubicBezTo>
                <a:cubicBezTo>
                  <a:pt x="5445428" y="1587820"/>
                  <a:pt x="3963261" y="1655356"/>
                  <a:pt x="0" y="1733680"/>
                </a:cubicBezTo>
                <a:cubicBezTo>
                  <a:pt x="-108177" y="1290294"/>
                  <a:pt x="24013" y="49842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1218926"/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hạnh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,…..</a:t>
            </a:r>
          </a:p>
        </p:txBody>
      </p:sp>
      <p:pic>
        <p:nvPicPr>
          <p:cNvPr id="17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C1888E2A-9246-4EDC-8D9F-EB6A3F3D5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116" y="3832564"/>
            <a:ext cx="6330915" cy="506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rrow: Right 17">
            <a:hlinkClick r:id="" action="ppaction://noaction"/>
            <a:extLst>
              <a:ext uri="{FF2B5EF4-FFF2-40B4-BE49-F238E27FC236}">
                <a16:creationId xmlns:a16="http://schemas.microsoft.com/office/drawing/2014/main" id="{35776EFB-28CD-497A-867E-46FC5683F0A9}"/>
              </a:ext>
            </a:extLst>
          </p:cNvPr>
          <p:cNvSpPr/>
          <p:nvPr/>
        </p:nvSpPr>
        <p:spPr>
          <a:xfrm rot="10605222" flipH="1">
            <a:off x="14142609" y="7745057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9" name="Arrow: Right 18">
            <a:hlinkClick r:id="" action="ppaction://noaction"/>
            <a:extLst>
              <a:ext uri="{FF2B5EF4-FFF2-40B4-BE49-F238E27FC236}">
                <a16:creationId xmlns:a16="http://schemas.microsoft.com/office/drawing/2014/main" id="{F1FA155D-CC46-43F6-9BA7-081428EDE533}"/>
              </a:ext>
            </a:extLst>
          </p:cNvPr>
          <p:cNvSpPr/>
          <p:nvPr/>
        </p:nvSpPr>
        <p:spPr>
          <a:xfrm rot="10605222" flipH="1">
            <a:off x="14142609" y="7745057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0" name="Arrow: Right 19">
            <a:hlinkClick r:id="" action="ppaction://noaction"/>
            <a:extLst>
              <a:ext uri="{FF2B5EF4-FFF2-40B4-BE49-F238E27FC236}">
                <a16:creationId xmlns:a16="http://schemas.microsoft.com/office/drawing/2014/main" id="{C48942D2-46BA-4420-B050-C25B383F336D}"/>
              </a:ext>
            </a:extLst>
          </p:cNvPr>
          <p:cNvSpPr/>
          <p:nvPr/>
        </p:nvSpPr>
        <p:spPr>
          <a:xfrm rot="10605222" flipH="1">
            <a:off x="14142609" y="7728359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7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">
            <a:extLst>
              <a:ext uri="{FF2B5EF4-FFF2-40B4-BE49-F238E27FC236}">
                <a16:creationId xmlns:a16="http://schemas.microsoft.com/office/drawing/2014/main" id="{96C2AE5B-DD21-4B73-9EA4-AF1E485D5CFB}"/>
              </a:ext>
            </a:extLst>
          </p:cNvPr>
          <p:cNvSpPr/>
          <p:nvPr/>
        </p:nvSpPr>
        <p:spPr>
          <a:xfrm>
            <a:off x="13258" y="51263"/>
            <a:ext cx="16250123" cy="1388212"/>
          </a:xfrm>
          <a:custGeom>
            <a:avLst/>
            <a:gdLst>
              <a:gd name="csX0" fmla="*/ 0 w 16250123"/>
              <a:gd name="csY0" fmla="*/ 0 h 1388212"/>
              <a:gd name="csX1" fmla="*/ 16250123 w 16250123"/>
              <a:gd name="csY1" fmla="*/ 0 h 1388212"/>
              <a:gd name="csX2" fmla="*/ 16250123 w 16250123"/>
              <a:gd name="csY2" fmla="*/ 1388212 h 1388212"/>
              <a:gd name="csX3" fmla="*/ 0 w 16250123"/>
              <a:gd name="csY3" fmla="*/ 1388212 h 1388212"/>
              <a:gd name="csX4" fmla="*/ 0 w 16250123"/>
              <a:gd name="csY4" fmla="*/ 0 h 1388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250123" h="1388212" fill="none" extrusionOk="0">
                <a:moveTo>
                  <a:pt x="0" y="0"/>
                </a:moveTo>
                <a:cubicBezTo>
                  <a:pt x="6798626" y="-81710"/>
                  <a:pt x="14119261" y="51488"/>
                  <a:pt x="16250123" y="0"/>
                </a:cubicBezTo>
                <a:cubicBezTo>
                  <a:pt x="16260735" y="170299"/>
                  <a:pt x="16219951" y="847212"/>
                  <a:pt x="16250123" y="1388212"/>
                </a:cubicBezTo>
                <a:cubicBezTo>
                  <a:pt x="10370071" y="1437011"/>
                  <a:pt x="1955019" y="1291297"/>
                  <a:pt x="0" y="1388212"/>
                </a:cubicBezTo>
                <a:cubicBezTo>
                  <a:pt x="-113978" y="784241"/>
                  <a:pt x="-111171" y="642483"/>
                  <a:pt x="0" y="0"/>
                </a:cubicBezTo>
                <a:close/>
              </a:path>
              <a:path w="16250123" h="1388212" stroke="0" extrusionOk="0">
                <a:moveTo>
                  <a:pt x="0" y="0"/>
                </a:moveTo>
                <a:cubicBezTo>
                  <a:pt x="7522167" y="-147471"/>
                  <a:pt x="13135084" y="-158921"/>
                  <a:pt x="16250123" y="0"/>
                </a:cubicBezTo>
                <a:cubicBezTo>
                  <a:pt x="16257382" y="275838"/>
                  <a:pt x="16142737" y="1188750"/>
                  <a:pt x="16250123" y="1388212"/>
                </a:cubicBezTo>
                <a:cubicBezTo>
                  <a:pt x="9307559" y="1515582"/>
                  <a:pt x="4822456" y="1383821"/>
                  <a:pt x="0" y="1388212"/>
                </a:cubicBezTo>
                <a:cubicBezTo>
                  <a:pt x="-87509" y="745133"/>
                  <a:pt x="85256" y="499852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24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矩形 28">
            <a:extLst>
              <a:ext uri="{FF2B5EF4-FFF2-40B4-BE49-F238E27FC236}">
                <a16:creationId xmlns:a16="http://schemas.microsoft.com/office/drawing/2014/main" id="{12FF9EC7-4595-4EDC-BCA7-4746D1E739CB}"/>
              </a:ext>
            </a:extLst>
          </p:cNvPr>
          <p:cNvSpPr/>
          <p:nvPr/>
        </p:nvSpPr>
        <p:spPr>
          <a:xfrm>
            <a:off x="2726344" y="349465"/>
            <a:ext cx="12571308" cy="8206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26">
              <a:defRPr/>
            </a:pPr>
            <a:r>
              <a:rPr lang="en-US" altLang="zh-CN" sz="5333" b="1" spc="-20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3. Em rút ra được điều gì qua câu chuyện trên?</a:t>
            </a:r>
            <a:endParaRPr lang="zh-CN" altLang="en-US" sz="5333" b="1" spc="-20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4" name="Picture 13" descr="Mục này có hình ảnh của: ">
            <a:extLst>
              <a:ext uri="{FF2B5EF4-FFF2-40B4-BE49-F238E27FC236}">
                <a16:creationId xmlns:a16="http://schemas.microsoft.com/office/drawing/2014/main" id="{5441D753-7D49-4457-9EE9-6C7524ADD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3" y="-45526"/>
            <a:ext cx="2541755" cy="190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s://i.pinimg.com/564x/68/1d/33/681d33ded71ccbaacec9eb98770439ce.jpg">
            <a:extLst>
              <a:ext uri="{FF2B5EF4-FFF2-40B4-BE49-F238E27FC236}">
                <a16:creationId xmlns:a16="http://schemas.microsoft.com/office/drawing/2014/main" id="{9E9EE8FB-6D20-47DF-9E95-E9DDEACFC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4263" r="89876">
                        <a14:foregroundMark x1="47780" y1="90667" x2="48490" y2="93333"/>
                        <a14:foregroundMark x1="53641" y1="90000" x2="539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883" y="4572001"/>
            <a:ext cx="6330915" cy="506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DBF552-D0B4-47E2-8DC8-46E849F2EB8E}"/>
              </a:ext>
            </a:extLst>
          </p:cNvPr>
          <p:cNvSpPr txBox="1"/>
          <p:nvPr/>
        </p:nvSpPr>
        <p:spPr>
          <a:xfrm>
            <a:off x="2640678" y="1860789"/>
            <a:ext cx="11510813" cy="3375026"/>
          </a:xfrm>
          <a:custGeom>
            <a:avLst/>
            <a:gdLst>
              <a:gd name="csX0" fmla="*/ 0 w 11510813"/>
              <a:gd name="csY0" fmla="*/ 0 h 3375026"/>
              <a:gd name="csX1" fmla="*/ 11510813 w 11510813"/>
              <a:gd name="csY1" fmla="*/ 0 h 3375026"/>
              <a:gd name="csX2" fmla="*/ 11510813 w 11510813"/>
              <a:gd name="csY2" fmla="*/ 3375026 h 3375026"/>
              <a:gd name="csX3" fmla="*/ 0 w 11510813"/>
              <a:gd name="csY3" fmla="*/ 3375026 h 3375026"/>
              <a:gd name="csX4" fmla="*/ 0 w 11510813"/>
              <a:gd name="csY4" fmla="*/ 0 h 33750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510813" h="3375026" fill="none" extrusionOk="0">
                <a:moveTo>
                  <a:pt x="0" y="0"/>
                </a:moveTo>
                <a:cubicBezTo>
                  <a:pt x="4765008" y="5222"/>
                  <a:pt x="9036735" y="24918"/>
                  <a:pt x="11510813" y="0"/>
                </a:cubicBezTo>
                <a:cubicBezTo>
                  <a:pt x="11349568" y="591665"/>
                  <a:pt x="11467053" y="2915646"/>
                  <a:pt x="11510813" y="3375026"/>
                </a:cubicBezTo>
                <a:cubicBezTo>
                  <a:pt x="8725431" y="3210265"/>
                  <a:pt x="4668555" y="3493176"/>
                  <a:pt x="0" y="3375026"/>
                </a:cubicBezTo>
                <a:cubicBezTo>
                  <a:pt x="-55725" y="2467310"/>
                  <a:pt x="17072" y="933394"/>
                  <a:pt x="0" y="0"/>
                </a:cubicBezTo>
                <a:close/>
              </a:path>
              <a:path w="11510813" h="3375026" stroke="0" extrusionOk="0">
                <a:moveTo>
                  <a:pt x="0" y="0"/>
                </a:moveTo>
                <a:cubicBezTo>
                  <a:pt x="4037542" y="11849"/>
                  <a:pt x="9206106" y="-161459"/>
                  <a:pt x="11510813" y="0"/>
                </a:cubicBezTo>
                <a:cubicBezTo>
                  <a:pt x="11513943" y="601237"/>
                  <a:pt x="11409637" y="1692603"/>
                  <a:pt x="11510813" y="3375026"/>
                </a:cubicBezTo>
                <a:cubicBezTo>
                  <a:pt x="8896929" y="3229166"/>
                  <a:pt x="3780646" y="3296702"/>
                  <a:pt x="0" y="3375026"/>
                </a:cubicBezTo>
                <a:cubicBezTo>
                  <a:pt x="74291" y="1734717"/>
                  <a:pt x="168006" y="1400563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defTabSz="1218926"/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láng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giềng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3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5333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Arrow: Right 21">
            <a:hlinkClick r:id="" action="ppaction://noaction"/>
            <a:extLst>
              <a:ext uri="{FF2B5EF4-FFF2-40B4-BE49-F238E27FC236}">
                <a16:creationId xmlns:a16="http://schemas.microsoft.com/office/drawing/2014/main" id="{2BDBF44A-4258-46D8-B77F-E3B55DC64E29}"/>
              </a:ext>
            </a:extLst>
          </p:cNvPr>
          <p:cNvSpPr/>
          <p:nvPr/>
        </p:nvSpPr>
        <p:spPr>
          <a:xfrm rot="10605222" flipH="1">
            <a:off x="14142609" y="7728359"/>
            <a:ext cx="1009949" cy="1103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en-US" sz="3200">
              <a:solidFill>
                <a:prstClr val="white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ACC6E0-D780-48E0-8075-95B3F3E3F4F6}"/>
              </a:ext>
            </a:extLst>
          </p:cNvPr>
          <p:cNvSpPr/>
          <p:nvPr/>
        </p:nvSpPr>
        <p:spPr>
          <a:xfrm>
            <a:off x="516126" y="415830"/>
            <a:ext cx="15244387" cy="3821569"/>
          </a:xfrm>
          <a:custGeom>
            <a:avLst/>
            <a:gdLst>
              <a:gd name="csX0" fmla="*/ 0 w 15244387"/>
              <a:gd name="csY0" fmla="*/ 636941 h 3821569"/>
              <a:gd name="csX1" fmla="*/ 636941 w 15244387"/>
              <a:gd name="csY1" fmla="*/ 0 h 3821569"/>
              <a:gd name="csX2" fmla="*/ 14607446 w 15244387"/>
              <a:gd name="csY2" fmla="*/ 0 h 3821569"/>
              <a:gd name="csX3" fmla="*/ 15244387 w 15244387"/>
              <a:gd name="csY3" fmla="*/ 636941 h 3821569"/>
              <a:gd name="csX4" fmla="*/ 15244387 w 15244387"/>
              <a:gd name="csY4" fmla="*/ 3184628 h 3821569"/>
              <a:gd name="csX5" fmla="*/ 14607446 w 15244387"/>
              <a:gd name="csY5" fmla="*/ 3821569 h 3821569"/>
              <a:gd name="csX6" fmla="*/ 636941 w 15244387"/>
              <a:gd name="csY6" fmla="*/ 3821569 h 3821569"/>
              <a:gd name="csX7" fmla="*/ 0 w 15244387"/>
              <a:gd name="csY7" fmla="*/ 3184628 h 3821569"/>
              <a:gd name="csX8" fmla="*/ 0 w 15244387"/>
              <a:gd name="csY8" fmla="*/ 636941 h 38215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244387" h="3821569" fill="none" extrusionOk="0">
                <a:moveTo>
                  <a:pt x="0" y="636941"/>
                </a:moveTo>
                <a:cubicBezTo>
                  <a:pt x="6363" y="295849"/>
                  <a:pt x="293231" y="-3128"/>
                  <a:pt x="636941" y="0"/>
                </a:cubicBezTo>
                <a:cubicBezTo>
                  <a:pt x="3197376" y="-80384"/>
                  <a:pt x="9085193" y="52863"/>
                  <a:pt x="14607446" y="0"/>
                </a:cubicBezTo>
                <a:cubicBezTo>
                  <a:pt x="14984277" y="30963"/>
                  <a:pt x="15238930" y="315070"/>
                  <a:pt x="15244387" y="636941"/>
                </a:cubicBezTo>
                <a:cubicBezTo>
                  <a:pt x="15280816" y="1172045"/>
                  <a:pt x="15076134" y="2882703"/>
                  <a:pt x="15244387" y="3184628"/>
                </a:cubicBezTo>
                <a:cubicBezTo>
                  <a:pt x="15275687" y="3595118"/>
                  <a:pt x="14897897" y="3828717"/>
                  <a:pt x="14607446" y="3821569"/>
                </a:cubicBezTo>
                <a:cubicBezTo>
                  <a:pt x="8907957" y="3908084"/>
                  <a:pt x="5595626" y="3670391"/>
                  <a:pt x="636941" y="3821569"/>
                </a:cubicBezTo>
                <a:cubicBezTo>
                  <a:pt x="321011" y="3877564"/>
                  <a:pt x="34076" y="3519487"/>
                  <a:pt x="0" y="3184628"/>
                </a:cubicBezTo>
                <a:cubicBezTo>
                  <a:pt x="103917" y="2546460"/>
                  <a:pt x="-117310" y="1411534"/>
                  <a:pt x="0" y="636941"/>
                </a:cubicBezTo>
                <a:close/>
              </a:path>
              <a:path w="15244387" h="3821569" stroke="0" extrusionOk="0">
                <a:moveTo>
                  <a:pt x="0" y="636941"/>
                </a:moveTo>
                <a:cubicBezTo>
                  <a:pt x="16162" y="349138"/>
                  <a:pt x="302270" y="19786"/>
                  <a:pt x="636941" y="0"/>
                </a:cubicBezTo>
                <a:cubicBezTo>
                  <a:pt x="4843832" y="120098"/>
                  <a:pt x="10454998" y="23653"/>
                  <a:pt x="14607446" y="0"/>
                </a:cubicBezTo>
                <a:cubicBezTo>
                  <a:pt x="15013449" y="26441"/>
                  <a:pt x="15224933" y="328653"/>
                  <a:pt x="15244387" y="636941"/>
                </a:cubicBezTo>
                <a:cubicBezTo>
                  <a:pt x="15319229" y="1345208"/>
                  <a:pt x="15160144" y="2361706"/>
                  <a:pt x="15244387" y="3184628"/>
                </a:cubicBezTo>
                <a:cubicBezTo>
                  <a:pt x="15243391" y="3576628"/>
                  <a:pt x="14975832" y="3870554"/>
                  <a:pt x="14607446" y="3821569"/>
                </a:cubicBezTo>
                <a:cubicBezTo>
                  <a:pt x="10642070" y="3681447"/>
                  <a:pt x="5436051" y="3684669"/>
                  <a:pt x="636941" y="3821569"/>
                </a:cubicBezTo>
                <a:cubicBezTo>
                  <a:pt x="322868" y="3877493"/>
                  <a:pt x="-36764" y="3533326"/>
                  <a:pt x="0" y="3184628"/>
                </a:cubicBezTo>
                <a:cubicBezTo>
                  <a:pt x="65009" y="2766678"/>
                  <a:pt x="-13692" y="1073871"/>
                  <a:pt x="0" y="636941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64043289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8926"/>
            <a:r>
              <a:rPr lang="en-US" sz="5867" i="1" dirty="0">
                <a:solidFill>
                  <a:srgbClr val="FF0000"/>
                </a:solidFill>
              </a:rPr>
              <a:t>Khi </a:t>
            </a:r>
            <a:r>
              <a:rPr lang="en-US" sz="5867" i="1" dirty="0" err="1">
                <a:solidFill>
                  <a:srgbClr val="FF0000"/>
                </a:solidFill>
              </a:rPr>
              <a:t>chúng</a:t>
            </a:r>
            <a:r>
              <a:rPr lang="en-US" sz="5867" i="1" dirty="0">
                <a:solidFill>
                  <a:srgbClr val="FF0000"/>
                </a:solidFill>
              </a:rPr>
              <a:t> ta </a:t>
            </a:r>
            <a:r>
              <a:rPr lang="en-US" sz="5867" i="1" dirty="0" err="1">
                <a:solidFill>
                  <a:srgbClr val="FF0000"/>
                </a:solidFill>
              </a:rPr>
              <a:t>thấy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hàng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xóm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láng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giềng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có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chuyện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vui</a:t>
            </a:r>
            <a:r>
              <a:rPr lang="en-US" sz="5867" i="1" dirty="0">
                <a:solidFill>
                  <a:srgbClr val="FF0000"/>
                </a:solidFill>
              </a:rPr>
              <a:t> ta </a:t>
            </a:r>
            <a:r>
              <a:rPr lang="en-US" sz="5867" i="1" dirty="0" err="1">
                <a:solidFill>
                  <a:srgbClr val="FF0000"/>
                </a:solidFill>
              </a:rPr>
              <a:t>cùng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chúc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mừng</a:t>
            </a:r>
            <a:r>
              <a:rPr lang="en-US" sz="5867" i="1" dirty="0">
                <a:solidFill>
                  <a:srgbClr val="FF0000"/>
                </a:solidFill>
              </a:rPr>
              <a:t>, </a:t>
            </a:r>
            <a:r>
              <a:rPr lang="en-US" sz="5867" i="1" dirty="0" err="1">
                <a:solidFill>
                  <a:srgbClr val="FF0000"/>
                </a:solidFill>
              </a:rPr>
              <a:t>có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chuyện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buồn</a:t>
            </a:r>
            <a:r>
              <a:rPr lang="en-US" sz="5867" i="1" dirty="0">
                <a:solidFill>
                  <a:srgbClr val="FF0000"/>
                </a:solidFill>
              </a:rPr>
              <a:t> ta </a:t>
            </a:r>
            <a:r>
              <a:rPr lang="en-US" sz="5867" i="1" dirty="0" err="1">
                <a:solidFill>
                  <a:srgbClr val="FF0000"/>
                </a:solidFill>
              </a:rPr>
              <a:t>lên</a:t>
            </a:r>
            <a:r>
              <a:rPr lang="en-US" sz="5867" i="1" dirty="0">
                <a:solidFill>
                  <a:srgbClr val="FF0000"/>
                </a:solidFill>
              </a:rPr>
              <a:t> chia </a:t>
            </a:r>
            <a:r>
              <a:rPr lang="en-US" sz="5867" i="1" dirty="0" err="1">
                <a:solidFill>
                  <a:srgbClr val="FF0000"/>
                </a:solidFill>
              </a:rPr>
              <a:t>sẻ</a:t>
            </a:r>
            <a:r>
              <a:rPr lang="en-US" sz="5867" i="1" dirty="0">
                <a:solidFill>
                  <a:srgbClr val="FF0000"/>
                </a:solidFill>
              </a:rPr>
              <a:t>, </a:t>
            </a:r>
            <a:r>
              <a:rPr lang="en-US" sz="5867" i="1" dirty="0" err="1">
                <a:solidFill>
                  <a:srgbClr val="FF0000"/>
                </a:solidFill>
              </a:rPr>
              <a:t>khi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gặp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hoạn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nạn</a:t>
            </a:r>
            <a:r>
              <a:rPr lang="en-US" sz="5867" i="1" dirty="0">
                <a:solidFill>
                  <a:srgbClr val="FF0000"/>
                </a:solidFill>
              </a:rPr>
              <a:t> ta </a:t>
            </a:r>
            <a:r>
              <a:rPr lang="en-US" sz="5867" i="1" dirty="0" err="1">
                <a:solidFill>
                  <a:srgbClr val="FF0000"/>
                </a:solidFill>
              </a:rPr>
              <a:t>nên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giúp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đỡ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lẫn</a:t>
            </a:r>
            <a:r>
              <a:rPr lang="en-US" sz="5867" i="1" dirty="0">
                <a:solidFill>
                  <a:srgbClr val="FF0000"/>
                </a:solidFill>
              </a:rPr>
              <a:t> </a:t>
            </a:r>
            <a:r>
              <a:rPr lang="en-US" sz="5867" i="1" dirty="0" err="1">
                <a:solidFill>
                  <a:srgbClr val="FF0000"/>
                </a:solidFill>
              </a:rPr>
              <a:t>nhau</a:t>
            </a:r>
            <a:r>
              <a:rPr lang="en-US" sz="5867" i="1" dirty="0">
                <a:solidFill>
                  <a:srgbClr val="FF0000"/>
                </a:solidFill>
              </a:rPr>
              <a:t>.</a:t>
            </a:r>
            <a:endParaRPr lang="en-US" sz="5867" i="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4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3D5059DF-E823-4C5A-9F15-CCAD806AD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95" y="3661506"/>
            <a:ext cx="7148445" cy="57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8C5A4837-5F6E-4E51-A669-1C829C6A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95" y="3678203"/>
            <a:ext cx="7148445" cy="57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s://i.pinimg.com/564x/fa/2a/a6/fa2aa62a0b20e54138749731fcd92e2e.jpg">
            <a:extLst>
              <a:ext uri="{FF2B5EF4-FFF2-40B4-BE49-F238E27FC236}">
                <a16:creationId xmlns:a16="http://schemas.microsoft.com/office/drawing/2014/main" id="{3DFA31AF-A0FF-42AF-B533-6178E1BF6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667" l="9947" r="89876">
                        <a14:foregroundMark x1="34103" y1="24667" x2="47602" y2="29778"/>
                        <a14:foregroundMark x1="47602" y1="29778" x2="47602" y2="29778"/>
                        <a14:foregroundMark x1="19183" y1="80000" x2="23623" y2="86000"/>
                        <a14:foregroundMark x1="34636" y1="87778" x2="37655" y2="91556"/>
                        <a14:foregroundMark x1="61101" y1="90000" x2="64654" y2="9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95" y="3711598"/>
            <a:ext cx="7148445" cy="57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6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9" y="-198716"/>
            <a:ext cx="16250123" cy="9140693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9029172" y="1149557"/>
            <a:ext cx="2087240" cy="343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5039060" y="2499672"/>
            <a:ext cx="5552564" cy="3743915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>
                <a:defRPr/>
              </a:pPr>
              <a:endParaRPr lang="zh-CN" altLang="en-US" sz="240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>
                <a:defRPr/>
              </a:pPr>
              <a:endParaRPr lang="zh-CN" altLang="en-US" sz="240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0827" y="3613121"/>
            <a:ext cx="3782443" cy="50294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C3EDD0-E21F-4011-B790-9D3360F6C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2161" y="3503076"/>
            <a:ext cx="6055885" cy="213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">
            <a:extLst>
              <a:ext uri="{FF2B5EF4-FFF2-40B4-BE49-F238E27FC236}">
                <a16:creationId xmlns:a16="http://schemas.microsoft.com/office/drawing/2014/main" id="{A7F00531-0B1C-48AE-BAF6-03DD6FFE41D0}"/>
              </a:ext>
            </a:extLst>
          </p:cNvPr>
          <p:cNvSpPr/>
          <p:nvPr/>
        </p:nvSpPr>
        <p:spPr>
          <a:xfrm>
            <a:off x="2204880" y="311573"/>
            <a:ext cx="11389903" cy="1768227"/>
          </a:xfrm>
          <a:custGeom>
            <a:avLst/>
            <a:gdLst>
              <a:gd name="csX0" fmla="*/ 0 w 11389903"/>
              <a:gd name="csY0" fmla="*/ 0 h 1768227"/>
              <a:gd name="csX1" fmla="*/ 11389903 w 11389903"/>
              <a:gd name="csY1" fmla="*/ 0 h 1768227"/>
              <a:gd name="csX2" fmla="*/ 11389903 w 11389903"/>
              <a:gd name="csY2" fmla="*/ 1768227 h 1768227"/>
              <a:gd name="csX3" fmla="*/ 0 w 11389903"/>
              <a:gd name="csY3" fmla="*/ 1768227 h 1768227"/>
              <a:gd name="csX4" fmla="*/ 0 w 11389903"/>
              <a:gd name="csY4" fmla="*/ 0 h 1768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389903" h="1768227" fill="none" extrusionOk="0">
                <a:moveTo>
                  <a:pt x="0" y="0"/>
                </a:moveTo>
                <a:cubicBezTo>
                  <a:pt x="3973399" y="-81710"/>
                  <a:pt x="6042635" y="51488"/>
                  <a:pt x="11389903" y="0"/>
                </a:cubicBezTo>
                <a:cubicBezTo>
                  <a:pt x="11526711" y="709592"/>
                  <a:pt x="11443891" y="1154834"/>
                  <a:pt x="11389903" y="1768227"/>
                </a:cubicBezTo>
                <a:cubicBezTo>
                  <a:pt x="8220504" y="1817026"/>
                  <a:pt x="5440127" y="1671312"/>
                  <a:pt x="0" y="1768227"/>
                </a:cubicBezTo>
                <a:cubicBezTo>
                  <a:pt x="88559" y="1030406"/>
                  <a:pt x="61489" y="228652"/>
                  <a:pt x="0" y="0"/>
                </a:cubicBezTo>
                <a:close/>
              </a:path>
              <a:path w="11389903" h="1768227" stroke="0" extrusionOk="0">
                <a:moveTo>
                  <a:pt x="0" y="0"/>
                </a:moveTo>
                <a:cubicBezTo>
                  <a:pt x="4728560" y="-147471"/>
                  <a:pt x="9152096" y="-158921"/>
                  <a:pt x="11389903" y="0"/>
                </a:cubicBezTo>
                <a:cubicBezTo>
                  <a:pt x="11471531" y="356881"/>
                  <a:pt x="11386137" y="1219705"/>
                  <a:pt x="11389903" y="1768227"/>
                </a:cubicBezTo>
                <a:cubicBezTo>
                  <a:pt x="6411158" y="1895597"/>
                  <a:pt x="4269228" y="1763836"/>
                  <a:pt x="0" y="1768227"/>
                </a:cubicBezTo>
                <a:cubicBezTo>
                  <a:pt x="72279" y="1078287"/>
                  <a:pt x="-46068" y="322367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24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2289002" y="438326"/>
            <a:ext cx="11389903" cy="1641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26">
              <a:defRPr/>
            </a:pPr>
            <a:r>
              <a:rPr lang="en-US" altLang="zh-CN" sz="5333" b="1" spc="-200" noProof="1">
                <a:solidFill>
                  <a:srgbClr val="EF4546"/>
                </a:solidFill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Chia sẻ một số việc em đã làm để thể hiện sự quan tâm hàng xóm láng giềng</a:t>
            </a:r>
            <a:endParaRPr lang="zh-CN" altLang="en-US" sz="5333" b="1" spc="-20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7484D60-E09B-4251-94BB-C354D708D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0" t="2306" r="54156" b="-2306"/>
          <a:stretch/>
        </p:blipFill>
        <p:spPr>
          <a:xfrm flipH="1">
            <a:off x="13678905" y="4855469"/>
            <a:ext cx="2618996" cy="444350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9F7D697-7884-4E4D-BCB9-BD14D62267C2}"/>
              </a:ext>
            </a:extLst>
          </p:cNvPr>
          <p:cNvSpPr txBox="1"/>
          <p:nvPr/>
        </p:nvSpPr>
        <p:spPr>
          <a:xfrm>
            <a:off x="3058319" y="3255030"/>
            <a:ext cx="12029440" cy="1569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vi-VN" sz="4800" dirty="0">
                <a:cs typeface="Arial" panose="020B0604020202020204" pitchFamily="34" charset="0"/>
              </a:rPr>
              <a:t>VD: Nhà bác hàng xóm có chuyện buồn, em và bố mẹ đã sang an ủi gia đình bác.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: Shape 34">
            <a:extLst>
              <a:ext uri="{FF2B5EF4-FFF2-40B4-BE49-F238E27FC236}">
                <a16:creationId xmlns:a16="http://schemas.microsoft.com/office/drawing/2014/main" id="{0F439D44-E703-4474-B15B-647EDA205D54}"/>
              </a:ext>
            </a:extLst>
          </p:cNvPr>
          <p:cNvSpPr/>
          <p:nvPr/>
        </p:nvSpPr>
        <p:spPr>
          <a:xfrm>
            <a:off x="2246375" y="2079801"/>
            <a:ext cx="1706579" cy="1178929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微软雅黑" panose="020F0502020204030204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07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42AD24E-19B0-43D6-8E63-0B857B5F50FF}"/>
              </a:ext>
            </a:extLst>
          </p:cNvPr>
          <p:cNvGrpSpPr/>
          <p:nvPr/>
        </p:nvGrpSpPr>
        <p:grpSpPr>
          <a:xfrm>
            <a:off x="2940519" y="-234282"/>
            <a:ext cx="11510547" cy="6345455"/>
            <a:chOff x="1198800" y="1420752"/>
            <a:chExt cx="2017727" cy="1828800"/>
          </a:xfrm>
        </p:grpSpPr>
        <p:pic>
          <p:nvPicPr>
            <p:cNvPr id="11" name="图片 7">
              <a:extLst>
                <a:ext uri="{FF2B5EF4-FFF2-40B4-BE49-F238E27FC236}">
                  <a16:creationId xmlns:a16="http://schemas.microsoft.com/office/drawing/2014/main" id="{67F75CD5-1331-4916-8056-AA8DA1CDE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B1A004-DEDB-4D62-83FF-2F62D9E0CD18}"/>
                </a:ext>
              </a:extLst>
            </p:cNvPr>
            <p:cNvSpPr txBox="1"/>
            <p:nvPr/>
          </p:nvSpPr>
          <p:spPr>
            <a:xfrm>
              <a:off x="1395366" y="2229863"/>
              <a:ext cx="1641298" cy="203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26"/>
              <a:endParaRPr lang="en-US" sz="3999" dirty="0">
                <a:solidFill>
                  <a:srgbClr val="0066FF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ADCD77-7A91-4697-8170-CA7C5DB70B54}"/>
              </a:ext>
            </a:extLst>
          </p:cNvPr>
          <p:cNvSpPr txBox="1"/>
          <p:nvPr/>
        </p:nvSpPr>
        <p:spPr>
          <a:xfrm>
            <a:off x="4691027" y="1986677"/>
            <a:ext cx="7755864" cy="25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/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vận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33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5333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FDCDE-A9E3-4473-8FCD-059F562D4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1" r="908"/>
          <a:stretch/>
        </p:blipFill>
        <p:spPr>
          <a:xfrm flipH="1">
            <a:off x="2452856" y="4786357"/>
            <a:ext cx="2770025" cy="4357644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63FE1E-9151-490A-B826-C3FAF7D9F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854" y="-36880"/>
            <a:ext cx="2086031" cy="208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9669268" y="5225"/>
            <a:ext cx="2087240" cy="343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451173" y="1476587"/>
            <a:ext cx="7088823" cy="471747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/>
              <a:endParaRPr lang="zh-CN" altLang="en-US" sz="320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/>
              <a:endParaRPr lang="zh-CN" altLang="en-US" sz="320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3787" y="3557134"/>
            <a:ext cx="3782443" cy="502943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741" y="5364750"/>
            <a:ext cx="4291607" cy="429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A36BA8-BDFB-425D-BBD9-5B5A12AF5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3053" y="3150939"/>
            <a:ext cx="7006943" cy="19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FE9669B-7E44-4DDF-8319-D83C5B0E4F50}"/>
              </a:ext>
            </a:extLst>
          </p:cNvPr>
          <p:cNvSpPr/>
          <p:nvPr/>
        </p:nvSpPr>
        <p:spPr>
          <a:xfrm>
            <a:off x="13259" y="-73429"/>
            <a:ext cx="16250123" cy="1388212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32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5" name="矩形 28">
            <a:extLst>
              <a:ext uri="{FF2B5EF4-FFF2-40B4-BE49-F238E27FC236}">
                <a16:creationId xmlns:a16="http://schemas.microsoft.com/office/drawing/2014/main" id="{F3B0267B-031B-480D-9638-AAD70A57500D}"/>
              </a:ext>
            </a:extLst>
          </p:cNvPr>
          <p:cNvSpPr/>
          <p:nvPr/>
        </p:nvSpPr>
        <p:spPr>
          <a:xfrm>
            <a:off x="2560213" y="298759"/>
            <a:ext cx="13991961" cy="902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218926">
              <a:defRPr/>
            </a:pPr>
            <a:r>
              <a:rPr lang="vi-VN" altLang="zh-CN" sz="5867" b="1" spc="-200" noProof="1">
                <a:solidFill>
                  <a:srgbClr val="EF4546"/>
                </a:solidFill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Hãy kể về một người hàng xóm mà em yêu quý</a:t>
            </a:r>
            <a:endParaRPr lang="zh-CN" altLang="en-US" sz="5867" b="1" spc="-20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6" name="Picture 10" descr="Mục này có hình ảnh của: ">
            <a:extLst>
              <a:ext uri="{FF2B5EF4-FFF2-40B4-BE49-F238E27FC236}">
                <a16:creationId xmlns:a16="http://schemas.microsoft.com/office/drawing/2014/main" id="{B3D62701-3F44-4B4A-9E11-8C2FA2E0A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93" y="-573854"/>
            <a:ext cx="2541755" cy="190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0856BBA-A78D-4A82-8C7A-0B74756CC7D9}"/>
              </a:ext>
            </a:extLst>
          </p:cNvPr>
          <p:cNvGrpSpPr/>
          <p:nvPr/>
        </p:nvGrpSpPr>
        <p:grpSpPr>
          <a:xfrm>
            <a:off x="13258" y="2504721"/>
            <a:ext cx="10360261" cy="3711736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D7E9E5F-8273-4FAB-AECA-1616173B9C78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sX0" fmla="*/ 0 w 7364501"/>
                <a:gd name="csY0" fmla="*/ 726505 h 5587207"/>
                <a:gd name="csX1" fmla="*/ 726505 w 7364501"/>
                <a:gd name="csY1" fmla="*/ 0 h 5587207"/>
                <a:gd name="csX2" fmla="*/ 1376769 w 7364501"/>
                <a:gd name="csY2" fmla="*/ 0 h 5587207"/>
                <a:gd name="csX3" fmla="*/ 1849688 w 7364501"/>
                <a:gd name="csY3" fmla="*/ 0 h 5587207"/>
                <a:gd name="csX4" fmla="*/ 2322608 w 7364501"/>
                <a:gd name="csY4" fmla="*/ 0 h 5587207"/>
                <a:gd name="csX5" fmla="*/ 2972872 w 7364501"/>
                <a:gd name="csY5" fmla="*/ 0 h 5587207"/>
                <a:gd name="csX6" fmla="*/ 3623136 w 7364501"/>
                <a:gd name="csY6" fmla="*/ 0 h 5587207"/>
                <a:gd name="csX7" fmla="*/ 4096055 w 7364501"/>
                <a:gd name="csY7" fmla="*/ 0 h 5587207"/>
                <a:gd name="csX8" fmla="*/ 4568974 w 7364501"/>
                <a:gd name="csY8" fmla="*/ 0 h 5587207"/>
                <a:gd name="csX9" fmla="*/ 5278353 w 7364501"/>
                <a:gd name="csY9" fmla="*/ 0 h 5587207"/>
                <a:gd name="csX10" fmla="*/ 5869502 w 7364501"/>
                <a:gd name="csY10" fmla="*/ 0 h 5587207"/>
                <a:gd name="csX11" fmla="*/ 6637996 w 7364501"/>
                <a:gd name="csY11" fmla="*/ 0 h 5587207"/>
                <a:gd name="csX12" fmla="*/ 7364501 w 7364501"/>
                <a:gd name="csY12" fmla="*/ 726505 h 5587207"/>
                <a:gd name="csX13" fmla="*/ 7364501 w 7364501"/>
                <a:gd name="csY13" fmla="*/ 1317105 h 5587207"/>
                <a:gd name="csX14" fmla="*/ 7364501 w 7364501"/>
                <a:gd name="csY14" fmla="*/ 1949046 h 5587207"/>
                <a:gd name="csX15" fmla="*/ 7364501 w 7364501"/>
                <a:gd name="csY15" fmla="*/ 2456962 h 5587207"/>
                <a:gd name="csX16" fmla="*/ 7364501 w 7364501"/>
                <a:gd name="csY16" fmla="*/ 3047561 h 5587207"/>
                <a:gd name="csX17" fmla="*/ 7364501 w 7364501"/>
                <a:gd name="csY17" fmla="*/ 3638161 h 5587207"/>
                <a:gd name="csX18" fmla="*/ 7364501 w 7364501"/>
                <a:gd name="csY18" fmla="*/ 4146077 h 5587207"/>
                <a:gd name="csX19" fmla="*/ 7364501 w 7364501"/>
                <a:gd name="csY19" fmla="*/ 4860702 h 5587207"/>
                <a:gd name="csX20" fmla="*/ 6637996 w 7364501"/>
                <a:gd name="csY20" fmla="*/ 5587207 h 5587207"/>
                <a:gd name="csX21" fmla="*/ 5928617 w 7364501"/>
                <a:gd name="csY21" fmla="*/ 5587207 h 5587207"/>
                <a:gd name="csX22" fmla="*/ 5396583 w 7364501"/>
                <a:gd name="csY22" fmla="*/ 5587207 h 5587207"/>
                <a:gd name="csX23" fmla="*/ 4923664 w 7364501"/>
                <a:gd name="csY23" fmla="*/ 5587207 h 5587207"/>
                <a:gd name="csX24" fmla="*/ 4214285 w 7364501"/>
                <a:gd name="csY24" fmla="*/ 5587207 h 5587207"/>
                <a:gd name="csX25" fmla="*/ 3800480 w 7364501"/>
                <a:gd name="csY25" fmla="*/ 5587207 h 5587207"/>
                <a:gd name="csX26" fmla="*/ 3091101 w 7364501"/>
                <a:gd name="csY26" fmla="*/ 5587207 h 5587207"/>
                <a:gd name="csX27" fmla="*/ 2381722 w 7364501"/>
                <a:gd name="csY27" fmla="*/ 5587207 h 5587207"/>
                <a:gd name="csX28" fmla="*/ 1908803 w 7364501"/>
                <a:gd name="csY28" fmla="*/ 5587207 h 5587207"/>
                <a:gd name="csX29" fmla="*/ 1494999 w 7364501"/>
                <a:gd name="csY29" fmla="*/ 5587207 h 5587207"/>
                <a:gd name="csX30" fmla="*/ 726505 w 7364501"/>
                <a:gd name="csY30" fmla="*/ 5587207 h 5587207"/>
                <a:gd name="csX31" fmla="*/ 0 w 7364501"/>
                <a:gd name="csY31" fmla="*/ 4860702 h 5587207"/>
                <a:gd name="csX32" fmla="*/ 0 w 7364501"/>
                <a:gd name="csY32" fmla="*/ 4228760 h 5587207"/>
                <a:gd name="csX33" fmla="*/ 0 w 7364501"/>
                <a:gd name="csY33" fmla="*/ 3638161 h 5587207"/>
                <a:gd name="csX34" fmla="*/ 0 w 7364501"/>
                <a:gd name="csY34" fmla="*/ 3088903 h 5587207"/>
                <a:gd name="csX35" fmla="*/ 0 w 7364501"/>
                <a:gd name="csY35" fmla="*/ 2456962 h 5587207"/>
                <a:gd name="csX36" fmla="*/ 0 w 7364501"/>
                <a:gd name="csY36" fmla="*/ 1783678 h 5587207"/>
                <a:gd name="csX37" fmla="*/ 0 w 7364501"/>
                <a:gd name="csY37" fmla="*/ 1317105 h 5587207"/>
                <a:gd name="csX38" fmla="*/ 0 w 7364501"/>
                <a:gd name="csY38" fmla="*/ 726505 h 55872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8926"/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818C2D6-1AB8-40D5-96B4-8D8CC8BDB595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sX0" fmla="*/ 0 w 7364501"/>
                <a:gd name="csY0" fmla="*/ 726505 h 5587207"/>
                <a:gd name="csX1" fmla="*/ 726505 w 7364501"/>
                <a:gd name="csY1" fmla="*/ 0 h 5587207"/>
                <a:gd name="csX2" fmla="*/ 1376769 w 7364501"/>
                <a:gd name="csY2" fmla="*/ 0 h 5587207"/>
                <a:gd name="csX3" fmla="*/ 1849688 w 7364501"/>
                <a:gd name="csY3" fmla="*/ 0 h 5587207"/>
                <a:gd name="csX4" fmla="*/ 2322608 w 7364501"/>
                <a:gd name="csY4" fmla="*/ 0 h 5587207"/>
                <a:gd name="csX5" fmla="*/ 2972872 w 7364501"/>
                <a:gd name="csY5" fmla="*/ 0 h 5587207"/>
                <a:gd name="csX6" fmla="*/ 3623136 w 7364501"/>
                <a:gd name="csY6" fmla="*/ 0 h 5587207"/>
                <a:gd name="csX7" fmla="*/ 4096055 w 7364501"/>
                <a:gd name="csY7" fmla="*/ 0 h 5587207"/>
                <a:gd name="csX8" fmla="*/ 4568974 w 7364501"/>
                <a:gd name="csY8" fmla="*/ 0 h 5587207"/>
                <a:gd name="csX9" fmla="*/ 5278353 w 7364501"/>
                <a:gd name="csY9" fmla="*/ 0 h 5587207"/>
                <a:gd name="csX10" fmla="*/ 5869502 w 7364501"/>
                <a:gd name="csY10" fmla="*/ 0 h 5587207"/>
                <a:gd name="csX11" fmla="*/ 6637996 w 7364501"/>
                <a:gd name="csY11" fmla="*/ 0 h 5587207"/>
                <a:gd name="csX12" fmla="*/ 7364501 w 7364501"/>
                <a:gd name="csY12" fmla="*/ 726505 h 5587207"/>
                <a:gd name="csX13" fmla="*/ 7364501 w 7364501"/>
                <a:gd name="csY13" fmla="*/ 1317105 h 5587207"/>
                <a:gd name="csX14" fmla="*/ 7364501 w 7364501"/>
                <a:gd name="csY14" fmla="*/ 1949046 h 5587207"/>
                <a:gd name="csX15" fmla="*/ 7364501 w 7364501"/>
                <a:gd name="csY15" fmla="*/ 2456962 h 5587207"/>
                <a:gd name="csX16" fmla="*/ 7364501 w 7364501"/>
                <a:gd name="csY16" fmla="*/ 3047561 h 5587207"/>
                <a:gd name="csX17" fmla="*/ 7364501 w 7364501"/>
                <a:gd name="csY17" fmla="*/ 3638161 h 5587207"/>
                <a:gd name="csX18" fmla="*/ 7364501 w 7364501"/>
                <a:gd name="csY18" fmla="*/ 4146077 h 5587207"/>
                <a:gd name="csX19" fmla="*/ 7364501 w 7364501"/>
                <a:gd name="csY19" fmla="*/ 4860702 h 5587207"/>
                <a:gd name="csX20" fmla="*/ 6637996 w 7364501"/>
                <a:gd name="csY20" fmla="*/ 5587207 h 5587207"/>
                <a:gd name="csX21" fmla="*/ 5928617 w 7364501"/>
                <a:gd name="csY21" fmla="*/ 5587207 h 5587207"/>
                <a:gd name="csX22" fmla="*/ 5396583 w 7364501"/>
                <a:gd name="csY22" fmla="*/ 5587207 h 5587207"/>
                <a:gd name="csX23" fmla="*/ 4923664 w 7364501"/>
                <a:gd name="csY23" fmla="*/ 5587207 h 5587207"/>
                <a:gd name="csX24" fmla="*/ 4214285 w 7364501"/>
                <a:gd name="csY24" fmla="*/ 5587207 h 5587207"/>
                <a:gd name="csX25" fmla="*/ 3800480 w 7364501"/>
                <a:gd name="csY25" fmla="*/ 5587207 h 5587207"/>
                <a:gd name="csX26" fmla="*/ 3091101 w 7364501"/>
                <a:gd name="csY26" fmla="*/ 5587207 h 5587207"/>
                <a:gd name="csX27" fmla="*/ 2381722 w 7364501"/>
                <a:gd name="csY27" fmla="*/ 5587207 h 5587207"/>
                <a:gd name="csX28" fmla="*/ 1908803 w 7364501"/>
                <a:gd name="csY28" fmla="*/ 5587207 h 5587207"/>
                <a:gd name="csX29" fmla="*/ 1494999 w 7364501"/>
                <a:gd name="csY29" fmla="*/ 5587207 h 5587207"/>
                <a:gd name="csX30" fmla="*/ 726505 w 7364501"/>
                <a:gd name="csY30" fmla="*/ 5587207 h 5587207"/>
                <a:gd name="csX31" fmla="*/ 0 w 7364501"/>
                <a:gd name="csY31" fmla="*/ 4860702 h 5587207"/>
                <a:gd name="csX32" fmla="*/ 0 w 7364501"/>
                <a:gd name="csY32" fmla="*/ 4228760 h 5587207"/>
                <a:gd name="csX33" fmla="*/ 0 w 7364501"/>
                <a:gd name="csY33" fmla="*/ 3638161 h 5587207"/>
                <a:gd name="csX34" fmla="*/ 0 w 7364501"/>
                <a:gd name="csY34" fmla="*/ 3088903 h 5587207"/>
                <a:gd name="csX35" fmla="*/ 0 w 7364501"/>
                <a:gd name="csY35" fmla="*/ 2456962 h 5587207"/>
                <a:gd name="csX36" fmla="*/ 0 w 7364501"/>
                <a:gd name="csY36" fmla="*/ 1783678 h 5587207"/>
                <a:gd name="csX37" fmla="*/ 0 w 7364501"/>
                <a:gd name="csY37" fmla="*/ 1317105 h 5587207"/>
                <a:gd name="csX38" fmla="*/ 0 w 7364501"/>
                <a:gd name="csY38" fmla="*/ 726505 h 55872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8926"/>
              <a:endParaRPr lang="en-US" sz="3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66330E8-E442-4944-9614-9AA7C6B09587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sX0" fmla="*/ 0 w 7364501"/>
                <a:gd name="csY0" fmla="*/ 726505 h 5587207"/>
                <a:gd name="csX1" fmla="*/ 726505 w 7364501"/>
                <a:gd name="csY1" fmla="*/ 0 h 5587207"/>
                <a:gd name="csX2" fmla="*/ 1376769 w 7364501"/>
                <a:gd name="csY2" fmla="*/ 0 h 5587207"/>
                <a:gd name="csX3" fmla="*/ 1849688 w 7364501"/>
                <a:gd name="csY3" fmla="*/ 0 h 5587207"/>
                <a:gd name="csX4" fmla="*/ 2322608 w 7364501"/>
                <a:gd name="csY4" fmla="*/ 0 h 5587207"/>
                <a:gd name="csX5" fmla="*/ 2972872 w 7364501"/>
                <a:gd name="csY5" fmla="*/ 0 h 5587207"/>
                <a:gd name="csX6" fmla="*/ 3623136 w 7364501"/>
                <a:gd name="csY6" fmla="*/ 0 h 5587207"/>
                <a:gd name="csX7" fmla="*/ 4096055 w 7364501"/>
                <a:gd name="csY7" fmla="*/ 0 h 5587207"/>
                <a:gd name="csX8" fmla="*/ 4568974 w 7364501"/>
                <a:gd name="csY8" fmla="*/ 0 h 5587207"/>
                <a:gd name="csX9" fmla="*/ 5278353 w 7364501"/>
                <a:gd name="csY9" fmla="*/ 0 h 5587207"/>
                <a:gd name="csX10" fmla="*/ 5869502 w 7364501"/>
                <a:gd name="csY10" fmla="*/ 0 h 5587207"/>
                <a:gd name="csX11" fmla="*/ 6637996 w 7364501"/>
                <a:gd name="csY11" fmla="*/ 0 h 5587207"/>
                <a:gd name="csX12" fmla="*/ 7364501 w 7364501"/>
                <a:gd name="csY12" fmla="*/ 726505 h 5587207"/>
                <a:gd name="csX13" fmla="*/ 7364501 w 7364501"/>
                <a:gd name="csY13" fmla="*/ 1317105 h 5587207"/>
                <a:gd name="csX14" fmla="*/ 7364501 w 7364501"/>
                <a:gd name="csY14" fmla="*/ 1949046 h 5587207"/>
                <a:gd name="csX15" fmla="*/ 7364501 w 7364501"/>
                <a:gd name="csY15" fmla="*/ 2456962 h 5587207"/>
                <a:gd name="csX16" fmla="*/ 7364501 w 7364501"/>
                <a:gd name="csY16" fmla="*/ 3047561 h 5587207"/>
                <a:gd name="csX17" fmla="*/ 7364501 w 7364501"/>
                <a:gd name="csY17" fmla="*/ 3638161 h 5587207"/>
                <a:gd name="csX18" fmla="*/ 7364501 w 7364501"/>
                <a:gd name="csY18" fmla="*/ 4146077 h 5587207"/>
                <a:gd name="csX19" fmla="*/ 7364501 w 7364501"/>
                <a:gd name="csY19" fmla="*/ 4860702 h 5587207"/>
                <a:gd name="csX20" fmla="*/ 6637996 w 7364501"/>
                <a:gd name="csY20" fmla="*/ 5587207 h 5587207"/>
                <a:gd name="csX21" fmla="*/ 5928617 w 7364501"/>
                <a:gd name="csY21" fmla="*/ 5587207 h 5587207"/>
                <a:gd name="csX22" fmla="*/ 5396583 w 7364501"/>
                <a:gd name="csY22" fmla="*/ 5587207 h 5587207"/>
                <a:gd name="csX23" fmla="*/ 4923664 w 7364501"/>
                <a:gd name="csY23" fmla="*/ 5587207 h 5587207"/>
                <a:gd name="csX24" fmla="*/ 4214285 w 7364501"/>
                <a:gd name="csY24" fmla="*/ 5587207 h 5587207"/>
                <a:gd name="csX25" fmla="*/ 3800480 w 7364501"/>
                <a:gd name="csY25" fmla="*/ 5587207 h 5587207"/>
                <a:gd name="csX26" fmla="*/ 3091101 w 7364501"/>
                <a:gd name="csY26" fmla="*/ 5587207 h 5587207"/>
                <a:gd name="csX27" fmla="*/ 2381722 w 7364501"/>
                <a:gd name="csY27" fmla="*/ 5587207 h 5587207"/>
                <a:gd name="csX28" fmla="*/ 1908803 w 7364501"/>
                <a:gd name="csY28" fmla="*/ 5587207 h 5587207"/>
                <a:gd name="csX29" fmla="*/ 1494999 w 7364501"/>
                <a:gd name="csY29" fmla="*/ 5587207 h 5587207"/>
                <a:gd name="csX30" fmla="*/ 726505 w 7364501"/>
                <a:gd name="csY30" fmla="*/ 5587207 h 5587207"/>
                <a:gd name="csX31" fmla="*/ 0 w 7364501"/>
                <a:gd name="csY31" fmla="*/ 4860702 h 5587207"/>
                <a:gd name="csX32" fmla="*/ 0 w 7364501"/>
                <a:gd name="csY32" fmla="*/ 4228760 h 5587207"/>
                <a:gd name="csX33" fmla="*/ 0 w 7364501"/>
                <a:gd name="csY33" fmla="*/ 3638161 h 5587207"/>
                <a:gd name="csX34" fmla="*/ 0 w 7364501"/>
                <a:gd name="csY34" fmla="*/ 3088903 h 5587207"/>
                <a:gd name="csX35" fmla="*/ 0 w 7364501"/>
                <a:gd name="csY35" fmla="*/ 2456962 h 5587207"/>
                <a:gd name="csX36" fmla="*/ 0 w 7364501"/>
                <a:gd name="csY36" fmla="*/ 1783678 h 5587207"/>
                <a:gd name="csX37" fmla="*/ 0 w 7364501"/>
                <a:gd name="csY37" fmla="*/ 1317105 h 5587207"/>
                <a:gd name="csX38" fmla="*/ 0 w 7364501"/>
                <a:gd name="csY38" fmla="*/ 726505 h 55872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8926"/>
              <a:endParaRPr lang="en-US" sz="32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F130A2B-A88C-4558-BA67-D7C0C693A32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sX0" fmla="*/ 0 w 7364501"/>
                <a:gd name="csY0" fmla="*/ 726505 h 5587207"/>
                <a:gd name="csX1" fmla="*/ 726505 w 7364501"/>
                <a:gd name="csY1" fmla="*/ 0 h 5587207"/>
                <a:gd name="csX2" fmla="*/ 1435884 w 7364501"/>
                <a:gd name="csY2" fmla="*/ 0 h 5587207"/>
                <a:gd name="csX3" fmla="*/ 2027033 w 7364501"/>
                <a:gd name="csY3" fmla="*/ 0 h 5587207"/>
                <a:gd name="csX4" fmla="*/ 2499952 w 7364501"/>
                <a:gd name="csY4" fmla="*/ 0 h 5587207"/>
                <a:gd name="csX5" fmla="*/ 3091101 w 7364501"/>
                <a:gd name="csY5" fmla="*/ 0 h 5587207"/>
                <a:gd name="csX6" fmla="*/ 3504906 w 7364501"/>
                <a:gd name="csY6" fmla="*/ 0 h 5587207"/>
                <a:gd name="csX7" fmla="*/ 4036940 w 7364501"/>
                <a:gd name="csY7" fmla="*/ 0 h 5587207"/>
                <a:gd name="csX8" fmla="*/ 4628089 w 7364501"/>
                <a:gd name="csY8" fmla="*/ 0 h 5587207"/>
                <a:gd name="csX9" fmla="*/ 5219238 w 7364501"/>
                <a:gd name="csY9" fmla="*/ 0 h 5587207"/>
                <a:gd name="csX10" fmla="*/ 5869502 w 7364501"/>
                <a:gd name="csY10" fmla="*/ 0 h 5587207"/>
                <a:gd name="csX11" fmla="*/ 6637996 w 7364501"/>
                <a:gd name="csY11" fmla="*/ 0 h 5587207"/>
                <a:gd name="csX12" fmla="*/ 7364501 w 7364501"/>
                <a:gd name="csY12" fmla="*/ 726505 h 5587207"/>
                <a:gd name="csX13" fmla="*/ 7364501 w 7364501"/>
                <a:gd name="csY13" fmla="*/ 1358447 h 5587207"/>
                <a:gd name="csX14" fmla="*/ 7364501 w 7364501"/>
                <a:gd name="csY14" fmla="*/ 1907704 h 5587207"/>
                <a:gd name="csX15" fmla="*/ 7364501 w 7364501"/>
                <a:gd name="csY15" fmla="*/ 2580988 h 5587207"/>
                <a:gd name="csX16" fmla="*/ 7364501 w 7364501"/>
                <a:gd name="csY16" fmla="*/ 3254271 h 5587207"/>
                <a:gd name="csX17" fmla="*/ 7364501 w 7364501"/>
                <a:gd name="csY17" fmla="*/ 3927555 h 5587207"/>
                <a:gd name="csX18" fmla="*/ 7364501 w 7364501"/>
                <a:gd name="csY18" fmla="*/ 4860702 h 5587207"/>
                <a:gd name="csX19" fmla="*/ 6637996 w 7364501"/>
                <a:gd name="csY19" fmla="*/ 5587207 h 5587207"/>
                <a:gd name="csX20" fmla="*/ 6046847 w 7364501"/>
                <a:gd name="csY20" fmla="*/ 5587207 h 5587207"/>
                <a:gd name="csX21" fmla="*/ 5455698 w 7364501"/>
                <a:gd name="csY21" fmla="*/ 5587207 h 5587207"/>
                <a:gd name="csX22" fmla="*/ 4805434 w 7364501"/>
                <a:gd name="csY22" fmla="*/ 5587207 h 5587207"/>
                <a:gd name="csX23" fmla="*/ 4155170 w 7364501"/>
                <a:gd name="csY23" fmla="*/ 5587207 h 5587207"/>
                <a:gd name="csX24" fmla="*/ 3623136 w 7364501"/>
                <a:gd name="csY24" fmla="*/ 5587207 h 5587207"/>
                <a:gd name="csX25" fmla="*/ 3209331 w 7364501"/>
                <a:gd name="csY25" fmla="*/ 5587207 h 5587207"/>
                <a:gd name="csX26" fmla="*/ 2795527 w 7364501"/>
                <a:gd name="csY26" fmla="*/ 5587207 h 5587207"/>
                <a:gd name="csX27" fmla="*/ 2322608 w 7364501"/>
                <a:gd name="csY27" fmla="*/ 5587207 h 5587207"/>
                <a:gd name="csX28" fmla="*/ 1908803 w 7364501"/>
                <a:gd name="csY28" fmla="*/ 5587207 h 5587207"/>
                <a:gd name="csX29" fmla="*/ 726505 w 7364501"/>
                <a:gd name="csY29" fmla="*/ 5587207 h 5587207"/>
                <a:gd name="csX30" fmla="*/ 0 w 7364501"/>
                <a:gd name="csY30" fmla="*/ 4860702 h 5587207"/>
                <a:gd name="csX31" fmla="*/ 0 w 7364501"/>
                <a:gd name="csY31" fmla="*/ 4228760 h 5587207"/>
                <a:gd name="csX32" fmla="*/ 0 w 7364501"/>
                <a:gd name="csY32" fmla="*/ 3638161 h 5587207"/>
                <a:gd name="csX33" fmla="*/ 0 w 7364501"/>
                <a:gd name="csY33" fmla="*/ 3006219 h 5587207"/>
                <a:gd name="csX34" fmla="*/ 0 w 7364501"/>
                <a:gd name="csY34" fmla="*/ 2415620 h 5587207"/>
                <a:gd name="csX35" fmla="*/ 0 w 7364501"/>
                <a:gd name="csY35" fmla="*/ 1825020 h 5587207"/>
                <a:gd name="csX36" fmla="*/ 0 w 7364501"/>
                <a:gd name="csY36" fmla="*/ 726505 h 55872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8926"/>
              <a:endParaRPr lang="en-US" sz="3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7F8F67-C412-4F46-AF80-049B0E474B20}"/>
              </a:ext>
            </a:extLst>
          </p:cNvPr>
          <p:cNvSpPr txBox="1"/>
          <p:nvPr/>
        </p:nvSpPr>
        <p:spPr>
          <a:xfrm>
            <a:off x="12737" y="3035269"/>
            <a:ext cx="9886649" cy="25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97" indent="-457097" algn="just" defTabSz="1218926">
              <a:buBlip>
                <a:blip r:embed="rId5"/>
              </a:buBlip>
            </a:pPr>
            <a:r>
              <a:rPr lang="vi-VN" sz="5333" b="1" dirty="0">
                <a:solidFill>
                  <a:srgbClr val="000000"/>
                </a:solidFill>
                <a:latin typeface="Calibri"/>
              </a:rPr>
              <a:t>Người hàng xóm đó tên là gì?</a:t>
            </a:r>
            <a:endParaRPr lang="en-US" sz="5333" b="1" dirty="0">
              <a:solidFill>
                <a:srgbClr val="000000"/>
              </a:solidFill>
              <a:latin typeface="Calibri"/>
            </a:endParaRPr>
          </a:p>
          <a:p>
            <a:pPr marL="457097" indent="-457097" algn="just" defTabSz="1218926">
              <a:buBlip>
                <a:blip r:embed="rId5"/>
              </a:buBlip>
            </a:pPr>
            <a:r>
              <a:rPr lang="vi-VN" sz="5333" b="1" dirty="0">
                <a:solidFill>
                  <a:srgbClr val="000000"/>
                </a:solidFill>
                <a:latin typeface="Calibri"/>
              </a:rPr>
              <a:t>Vì sao em yêu quý người hàng xóm đó?</a:t>
            </a:r>
            <a:endParaRPr lang="en-US" sz="5333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31785-A04A-48FC-93F9-FEF479A79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8754" y="5229014"/>
            <a:ext cx="6607564" cy="40174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9669268" y="5225"/>
            <a:ext cx="2087240" cy="343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451173" y="1476587"/>
            <a:ext cx="7088823" cy="471747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26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3787" y="3557134"/>
            <a:ext cx="3782443" cy="502943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313AC0B-C435-4CF6-9CC1-8C1B6F30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828" y1="11538" x2="57101" y2="9763"/>
                        <a14:foregroundMark x1="57101" y1="9763" x2="57396" y2="9763"/>
                        <a14:foregroundMark x1="44675" y1="67160" x2="58284" y2="85207"/>
                        <a14:foregroundMark x1="66864" y1="61243" x2="47929" y2="84615"/>
                        <a14:foregroundMark x1="38462" y1="79882" x2="69822" y2="81657"/>
                        <a14:foregroundMark x1="69822" y1="81657" x2="75444" y2="81361"/>
                        <a14:foregroundMark x1="52367" y1="77219" x2="66272" y2="8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741" y="5364750"/>
            <a:ext cx="4291607" cy="429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B30032-E922-4701-A11E-053D17E14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2059" y="3341807"/>
            <a:ext cx="6437933" cy="14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图片 6">
            <a:extLst>
              <a:ext uri="{FF2B5EF4-FFF2-40B4-BE49-F238E27FC236}">
                <a16:creationId xmlns:a16="http://schemas.microsoft.com/office/drawing/2014/main" id="{2281AE81-0346-4BF0-8D9E-2865730E5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9" y="1654"/>
            <a:ext cx="16250123" cy="914069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B787F-88EB-4FE2-9D07-29256A85717B}"/>
              </a:ext>
            </a:extLst>
          </p:cNvPr>
          <p:cNvSpPr/>
          <p:nvPr/>
        </p:nvSpPr>
        <p:spPr>
          <a:xfrm>
            <a:off x="2313258" y="1964267"/>
            <a:ext cx="12993536" cy="2752012"/>
          </a:xfrm>
          <a:custGeom>
            <a:avLst/>
            <a:gdLst>
              <a:gd name="csX0" fmla="*/ 0 w 12993536"/>
              <a:gd name="csY0" fmla="*/ 458678 h 2752012"/>
              <a:gd name="csX1" fmla="*/ 458678 w 12993536"/>
              <a:gd name="csY1" fmla="*/ 0 h 2752012"/>
              <a:gd name="csX2" fmla="*/ 12534858 w 12993536"/>
              <a:gd name="csY2" fmla="*/ 0 h 2752012"/>
              <a:gd name="csX3" fmla="*/ 12993536 w 12993536"/>
              <a:gd name="csY3" fmla="*/ 458678 h 2752012"/>
              <a:gd name="csX4" fmla="*/ 12993536 w 12993536"/>
              <a:gd name="csY4" fmla="*/ 2293334 h 2752012"/>
              <a:gd name="csX5" fmla="*/ 12534858 w 12993536"/>
              <a:gd name="csY5" fmla="*/ 2752012 h 2752012"/>
              <a:gd name="csX6" fmla="*/ 458678 w 12993536"/>
              <a:gd name="csY6" fmla="*/ 2752012 h 2752012"/>
              <a:gd name="csX7" fmla="*/ 0 w 12993536"/>
              <a:gd name="csY7" fmla="*/ 2293334 h 2752012"/>
              <a:gd name="csX8" fmla="*/ 0 w 12993536"/>
              <a:gd name="csY8" fmla="*/ 458678 h 27520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993536" h="2752012" fill="none" extrusionOk="0">
                <a:moveTo>
                  <a:pt x="0" y="458678"/>
                </a:moveTo>
                <a:cubicBezTo>
                  <a:pt x="1315" y="240950"/>
                  <a:pt x="223348" y="30195"/>
                  <a:pt x="458678" y="0"/>
                </a:cubicBezTo>
                <a:cubicBezTo>
                  <a:pt x="4387691" y="72427"/>
                  <a:pt x="9762368" y="61419"/>
                  <a:pt x="12534858" y="0"/>
                </a:cubicBezTo>
                <a:cubicBezTo>
                  <a:pt x="12784259" y="-26986"/>
                  <a:pt x="12984406" y="202595"/>
                  <a:pt x="12993536" y="458678"/>
                </a:cubicBezTo>
                <a:cubicBezTo>
                  <a:pt x="12922109" y="851395"/>
                  <a:pt x="12835341" y="1815882"/>
                  <a:pt x="12993536" y="2293334"/>
                </a:cubicBezTo>
                <a:cubicBezTo>
                  <a:pt x="12997495" y="2526562"/>
                  <a:pt x="12776550" y="2738975"/>
                  <a:pt x="12534858" y="2752012"/>
                </a:cubicBezTo>
                <a:cubicBezTo>
                  <a:pt x="6908012" y="2781839"/>
                  <a:pt x="2650495" y="2672706"/>
                  <a:pt x="458678" y="2752012"/>
                </a:cubicBezTo>
                <a:cubicBezTo>
                  <a:pt x="243156" y="2747739"/>
                  <a:pt x="-40181" y="2554600"/>
                  <a:pt x="0" y="2293334"/>
                </a:cubicBezTo>
                <a:cubicBezTo>
                  <a:pt x="-40310" y="1801999"/>
                  <a:pt x="114941" y="1320719"/>
                  <a:pt x="0" y="458678"/>
                </a:cubicBezTo>
                <a:close/>
              </a:path>
              <a:path w="12993536" h="2752012" stroke="0" extrusionOk="0">
                <a:moveTo>
                  <a:pt x="0" y="458678"/>
                </a:moveTo>
                <a:cubicBezTo>
                  <a:pt x="29589" y="213422"/>
                  <a:pt x="218889" y="28194"/>
                  <a:pt x="458678" y="0"/>
                </a:cubicBezTo>
                <a:cubicBezTo>
                  <a:pt x="3584700" y="123000"/>
                  <a:pt x="6791067" y="-96860"/>
                  <a:pt x="12534858" y="0"/>
                </a:cubicBezTo>
                <a:cubicBezTo>
                  <a:pt x="12772004" y="-12328"/>
                  <a:pt x="13004014" y="184234"/>
                  <a:pt x="12993536" y="458678"/>
                </a:cubicBezTo>
                <a:cubicBezTo>
                  <a:pt x="12891972" y="1210829"/>
                  <a:pt x="12881936" y="1473003"/>
                  <a:pt x="12993536" y="2293334"/>
                </a:cubicBezTo>
                <a:cubicBezTo>
                  <a:pt x="12967398" y="2556124"/>
                  <a:pt x="12754025" y="2746422"/>
                  <a:pt x="12534858" y="2752012"/>
                </a:cubicBezTo>
                <a:cubicBezTo>
                  <a:pt x="9846731" y="2591305"/>
                  <a:pt x="4806871" y="2791679"/>
                  <a:pt x="458678" y="2752012"/>
                </a:cubicBezTo>
                <a:cubicBezTo>
                  <a:pt x="198487" y="2750625"/>
                  <a:pt x="-43217" y="2527076"/>
                  <a:pt x="0" y="2293334"/>
                </a:cubicBezTo>
                <a:cubicBezTo>
                  <a:pt x="91543" y="1946317"/>
                  <a:pt x="128160" y="993998"/>
                  <a:pt x="0" y="45867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8926"/>
            <a:r>
              <a:rPr lang="en-US" sz="6133" b="1" dirty="0">
                <a:solidFill>
                  <a:srgbClr val="000000"/>
                </a:solidFill>
              </a:rPr>
              <a:t>1. </a:t>
            </a:r>
            <a:r>
              <a:rPr lang="en-US" sz="6133" b="1" dirty="0" err="1">
                <a:solidFill>
                  <a:srgbClr val="000000"/>
                </a:solidFill>
              </a:rPr>
              <a:t>Tìm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hiểu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một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số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biểu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hiện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của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việc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quan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tâm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hàng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xóm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láng</a:t>
            </a:r>
            <a:r>
              <a:rPr lang="en-US" sz="6133" b="1" dirty="0">
                <a:solidFill>
                  <a:srgbClr val="000000"/>
                </a:solidFill>
              </a:rPr>
              <a:t> </a:t>
            </a:r>
            <a:r>
              <a:rPr lang="en-US" sz="6133" b="1" dirty="0" err="1">
                <a:solidFill>
                  <a:srgbClr val="000000"/>
                </a:solidFill>
              </a:rPr>
              <a:t>giềng</a:t>
            </a:r>
            <a:endParaRPr lang="en-US" sz="6133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D0DFB-2DC8-4C52-B7DF-5375E506F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832" y="4981074"/>
            <a:ext cx="2930388" cy="38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7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1">
            <a:extLst>
              <a:ext uri="{FF2B5EF4-FFF2-40B4-BE49-F238E27FC236}">
                <a16:creationId xmlns:a16="http://schemas.microsoft.com/office/drawing/2014/main" id="{92D2C06B-AD16-4353-9C11-A3ECAA4F4BF3}"/>
              </a:ext>
            </a:extLst>
          </p:cNvPr>
          <p:cNvSpPr/>
          <p:nvPr/>
        </p:nvSpPr>
        <p:spPr>
          <a:xfrm>
            <a:off x="13258" y="51263"/>
            <a:ext cx="16250123" cy="1388212"/>
          </a:xfrm>
          <a:custGeom>
            <a:avLst/>
            <a:gdLst>
              <a:gd name="csX0" fmla="*/ 0 w 16250123"/>
              <a:gd name="csY0" fmla="*/ 0 h 1388212"/>
              <a:gd name="csX1" fmla="*/ 16250123 w 16250123"/>
              <a:gd name="csY1" fmla="*/ 0 h 1388212"/>
              <a:gd name="csX2" fmla="*/ 16250123 w 16250123"/>
              <a:gd name="csY2" fmla="*/ 1388212 h 1388212"/>
              <a:gd name="csX3" fmla="*/ 0 w 16250123"/>
              <a:gd name="csY3" fmla="*/ 1388212 h 1388212"/>
              <a:gd name="csX4" fmla="*/ 0 w 16250123"/>
              <a:gd name="csY4" fmla="*/ 0 h 1388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250123" h="1388212" fill="none" extrusionOk="0">
                <a:moveTo>
                  <a:pt x="0" y="0"/>
                </a:moveTo>
                <a:cubicBezTo>
                  <a:pt x="6798626" y="-81710"/>
                  <a:pt x="14119261" y="51488"/>
                  <a:pt x="16250123" y="0"/>
                </a:cubicBezTo>
                <a:cubicBezTo>
                  <a:pt x="16260735" y="170299"/>
                  <a:pt x="16219951" y="847212"/>
                  <a:pt x="16250123" y="1388212"/>
                </a:cubicBezTo>
                <a:cubicBezTo>
                  <a:pt x="10370071" y="1437011"/>
                  <a:pt x="1955019" y="1291297"/>
                  <a:pt x="0" y="1388212"/>
                </a:cubicBezTo>
                <a:cubicBezTo>
                  <a:pt x="-113978" y="784241"/>
                  <a:pt x="-111171" y="642483"/>
                  <a:pt x="0" y="0"/>
                </a:cubicBezTo>
                <a:close/>
              </a:path>
              <a:path w="16250123" h="1388212" stroke="0" extrusionOk="0">
                <a:moveTo>
                  <a:pt x="0" y="0"/>
                </a:moveTo>
                <a:cubicBezTo>
                  <a:pt x="7522167" y="-147471"/>
                  <a:pt x="13135084" y="-158921"/>
                  <a:pt x="16250123" y="0"/>
                </a:cubicBezTo>
                <a:cubicBezTo>
                  <a:pt x="16257382" y="275838"/>
                  <a:pt x="16142737" y="1188750"/>
                  <a:pt x="16250123" y="1388212"/>
                </a:cubicBezTo>
                <a:cubicBezTo>
                  <a:pt x="9307559" y="1515582"/>
                  <a:pt x="4822456" y="1383821"/>
                  <a:pt x="0" y="1388212"/>
                </a:cubicBezTo>
                <a:cubicBezTo>
                  <a:pt x="-87509" y="745133"/>
                  <a:pt x="85256" y="499852"/>
                  <a:pt x="0" y="0"/>
                </a:cubicBezTo>
                <a:close/>
              </a:path>
            </a:pathLst>
          </a:custGeom>
          <a:solidFill>
            <a:srgbClr val="B3FFFF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31800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zh-CN" altLang="en-US" sz="320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矩形 28">
            <a:extLst>
              <a:ext uri="{FF2B5EF4-FFF2-40B4-BE49-F238E27FC236}">
                <a16:creationId xmlns:a16="http://schemas.microsoft.com/office/drawing/2014/main" id="{BB015436-FBE7-4401-9CAD-78122338F5D0}"/>
              </a:ext>
            </a:extLst>
          </p:cNvPr>
          <p:cNvSpPr/>
          <p:nvPr/>
        </p:nvSpPr>
        <p:spPr>
          <a:xfrm>
            <a:off x="1410582" y="376122"/>
            <a:ext cx="15248591" cy="738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218926">
              <a:defRPr/>
            </a:pPr>
            <a:r>
              <a:rPr lang="en-US" altLang="zh-CN" sz="4799" b="1" spc="-200" noProof="1">
                <a:solidFill>
                  <a:srgbClr val="EF4546"/>
                </a:solidFill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Nêu những việc làm thể hiện sự quan tâm hàng xóm láng giềng </a:t>
            </a:r>
            <a:endParaRPr lang="zh-CN" altLang="en-US" sz="4799" b="1" spc="-200" noProof="1">
              <a:solidFill>
                <a:srgbClr val="EF4546"/>
              </a:solidFill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8B374AE3-BBC5-4DEC-A0F5-8485E6DAD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" y="2608254"/>
            <a:ext cx="7215159" cy="658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5EC91-28F0-409E-8B57-86A279AB7DE8}"/>
              </a:ext>
            </a:extLst>
          </p:cNvPr>
          <p:cNvSpPr txBox="1"/>
          <p:nvPr/>
        </p:nvSpPr>
        <p:spPr>
          <a:xfrm>
            <a:off x="1123760" y="3628371"/>
            <a:ext cx="2995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26"/>
            <a:r>
              <a:rPr lang="en-US" sz="48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8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8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4D4FE-AC2A-4D23-AD82-C55D9A4BE05A}"/>
              </a:ext>
            </a:extLst>
          </p:cNvPr>
          <p:cNvSpPr txBox="1"/>
          <p:nvPr/>
        </p:nvSpPr>
        <p:spPr>
          <a:xfrm>
            <a:off x="3955105" y="4059257"/>
            <a:ext cx="2995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26"/>
            <a:r>
              <a:rPr lang="en-US" sz="48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dirty="0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BF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endParaRPr lang="en-US" sz="4800" dirty="0">
              <a:solidFill>
                <a:srgbClr val="FFBF53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Mục này có hình ảnh của: ">
            <a:extLst>
              <a:ext uri="{FF2B5EF4-FFF2-40B4-BE49-F238E27FC236}">
                <a16:creationId xmlns:a16="http://schemas.microsoft.com/office/drawing/2014/main" id="{EED7254B-8074-4F65-BF91-90281BCF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301" y="-316222"/>
            <a:ext cx="2087675" cy="175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2339622-D487-43B5-B01C-8E8B9E46AD48}"/>
              </a:ext>
            </a:extLst>
          </p:cNvPr>
          <p:cNvGrpSpPr/>
          <p:nvPr/>
        </p:nvGrpSpPr>
        <p:grpSpPr>
          <a:xfrm>
            <a:off x="6950999" y="1639148"/>
            <a:ext cx="9312384" cy="7552345"/>
            <a:chOff x="999224" y="609601"/>
            <a:chExt cx="9294762" cy="63335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3BC627-8E07-4ED8-A95F-6C1DF539A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9224" y="786948"/>
              <a:ext cx="4925378" cy="33504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129E640-2AF6-4DDA-B749-7BAC534AE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5912" y="609601"/>
              <a:ext cx="4301075" cy="34564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2249F6F-DBDD-4736-B5C8-FD7E7C869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84375" y="4090560"/>
              <a:ext cx="4555075" cy="28526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F27A42-95DE-4E1A-B260-5E5E7243F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38911" y="4066021"/>
              <a:ext cx="4555075" cy="2682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29154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0673" y="3522930"/>
            <a:ext cx="1192356" cy="158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20" y="1"/>
            <a:ext cx="16256001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8903" y="1406779"/>
            <a:ext cx="2822624" cy="308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09948" y="2"/>
            <a:ext cx="3683691" cy="13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4275" y="2"/>
            <a:ext cx="3683691" cy="13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88408" y="2"/>
            <a:ext cx="3683691" cy="13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82630" y="2"/>
            <a:ext cx="3683691" cy="138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88855" y="-133442"/>
            <a:ext cx="1778665" cy="177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765" y="4941290"/>
            <a:ext cx="3107644" cy="310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97136" y="1299551"/>
            <a:ext cx="8495611" cy="505497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4440798" y="1507659"/>
            <a:ext cx="7808179" cy="43151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pPr algn="ctr" defTabSz="1625519">
              <a:buClr>
                <a:srgbClr val="000000"/>
              </a:buClr>
              <a:defRPr/>
            </a:pPr>
            <a:endParaRPr sz="6223" b="1" kern="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603604" y="1593143"/>
            <a:ext cx="1454716" cy="1771789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12894661" y="1615515"/>
            <a:ext cx="1454717" cy="1814304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3135" y="2837467"/>
            <a:ext cx="7836661" cy="105493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076" y="3787769"/>
            <a:ext cx="5132303" cy="564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lowchart: Alternate Process 33">
            <a:extLst>
              <a:ext uri="{FF2B5EF4-FFF2-40B4-BE49-F238E27FC236}">
                <a16:creationId xmlns:a16="http://schemas.microsoft.com/office/drawing/2014/main" id="{BB141A8E-1B3B-42E3-AA5A-7622EBC53504}"/>
              </a:ext>
            </a:extLst>
          </p:cNvPr>
          <p:cNvSpPr/>
          <p:nvPr/>
        </p:nvSpPr>
        <p:spPr>
          <a:xfrm>
            <a:off x="6627577" y="4958080"/>
            <a:ext cx="6961829" cy="2169832"/>
          </a:xfrm>
          <a:custGeom>
            <a:avLst/>
            <a:gdLst>
              <a:gd name="csX0" fmla="*/ 0 w 6961829"/>
              <a:gd name="csY0" fmla="*/ 361639 h 2169832"/>
              <a:gd name="csX1" fmla="*/ 361639 w 6961829"/>
              <a:gd name="csY1" fmla="*/ 0 h 2169832"/>
              <a:gd name="csX2" fmla="*/ 1054811 w 6961829"/>
              <a:gd name="csY2" fmla="*/ 0 h 2169832"/>
              <a:gd name="csX3" fmla="*/ 1872755 w 6961829"/>
              <a:gd name="csY3" fmla="*/ 0 h 2169832"/>
              <a:gd name="csX4" fmla="*/ 2503542 w 6961829"/>
              <a:gd name="csY4" fmla="*/ 0 h 2169832"/>
              <a:gd name="csX5" fmla="*/ 3071943 w 6961829"/>
              <a:gd name="csY5" fmla="*/ 0 h 2169832"/>
              <a:gd name="csX6" fmla="*/ 3640344 w 6961829"/>
              <a:gd name="csY6" fmla="*/ 0 h 2169832"/>
              <a:gd name="csX7" fmla="*/ 4146360 w 6961829"/>
              <a:gd name="csY7" fmla="*/ 0 h 2169832"/>
              <a:gd name="csX8" fmla="*/ 4714761 w 6961829"/>
              <a:gd name="csY8" fmla="*/ 0 h 2169832"/>
              <a:gd name="csX9" fmla="*/ 5220777 w 6961829"/>
              <a:gd name="csY9" fmla="*/ 0 h 2169832"/>
              <a:gd name="csX10" fmla="*/ 6600190 w 6961829"/>
              <a:gd name="csY10" fmla="*/ 0 h 2169832"/>
              <a:gd name="csX11" fmla="*/ 6961829 w 6961829"/>
              <a:gd name="csY11" fmla="*/ 361639 h 2169832"/>
              <a:gd name="csX12" fmla="*/ 6961829 w 6961829"/>
              <a:gd name="csY12" fmla="*/ 800427 h 2169832"/>
              <a:gd name="csX13" fmla="*/ 6961829 w 6961829"/>
              <a:gd name="csY13" fmla="*/ 1253681 h 2169832"/>
              <a:gd name="csX14" fmla="*/ 6961829 w 6961829"/>
              <a:gd name="csY14" fmla="*/ 1808193 h 2169832"/>
              <a:gd name="csX15" fmla="*/ 6600190 w 6961829"/>
              <a:gd name="csY15" fmla="*/ 2169832 h 2169832"/>
              <a:gd name="csX16" fmla="*/ 6031789 w 6961829"/>
              <a:gd name="csY16" fmla="*/ 2169832 h 2169832"/>
              <a:gd name="csX17" fmla="*/ 5276231 w 6961829"/>
              <a:gd name="csY17" fmla="*/ 2169832 h 2169832"/>
              <a:gd name="csX18" fmla="*/ 4770215 w 6961829"/>
              <a:gd name="csY18" fmla="*/ 2169832 h 2169832"/>
              <a:gd name="csX19" fmla="*/ 4139428 w 6961829"/>
              <a:gd name="csY19" fmla="*/ 2169832 h 2169832"/>
              <a:gd name="csX20" fmla="*/ 3446256 w 6961829"/>
              <a:gd name="csY20" fmla="*/ 2169832 h 2169832"/>
              <a:gd name="csX21" fmla="*/ 2753084 w 6961829"/>
              <a:gd name="csY21" fmla="*/ 2169832 h 2169832"/>
              <a:gd name="csX22" fmla="*/ 2059911 w 6961829"/>
              <a:gd name="csY22" fmla="*/ 2169832 h 2169832"/>
              <a:gd name="csX23" fmla="*/ 1429124 w 6961829"/>
              <a:gd name="csY23" fmla="*/ 2169832 h 2169832"/>
              <a:gd name="csX24" fmla="*/ 361639 w 6961829"/>
              <a:gd name="csY24" fmla="*/ 2169832 h 2169832"/>
              <a:gd name="csX25" fmla="*/ 0 w 6961829"/>
              <a:gd name="csY25" fmla="*/ 1808193 h 2169832"/>
              <a:gd name="csX26" fmla="*/ 0 w 6961829"/>
              <a:gd name="csY26" fmla="*/ 1311543 h 2169832"/>
              <a:gd name="csX27" fmla="*/ 0 w 6961829"/>
              <a:gd name="csY27" fmla="*/ 800427 h 2169832"/>
              <a:gd name="csX28" fmla="*/ 0 w 6961829"/>
              <a:gd name="csY28" fmla="*/ 361639 h 2169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961829" h="2169832" fill="none" extrusionOk="0">
                <a:moveTo>
                  <a:pt x="0" y="361639"/>
                </a:moveTo>
                <a:cubicBezTo>
                  <a:pt x="-29870" y="175982"/>
                  <a:pt x="189990" y="12533"/>
                  <a:pt x="361639" y="0"/>
                </a:cubicBezTo>
                <a:cubicBezTo>
                  <a:pt x="549950" y="20621"/>
                  <a:pt x="913566" y="-11810"/>
                  <a:pt x="1054811" y="0"/>
                </a:cubicBezTo>
                <a:cubicBezTo>
                  <a:pt x="1196056" y="11810"/>
                  <a:pt x="1660515" y="39492"/>
                  <a:pt x="1872755" y="0"/>
                </a:cubicBezTo>
                <a:cubicBezTo>
                  <a:pt x="2084995" y="-39492"/>
                  <a:pt x="2362079" y="-31470"/>
                  <a:pt x="2503542" y="0"/>
                </a:cubicBezTo>
                <a:cubicBezTo>
                  <a:pt x="2645005" y="31470"/>
                  <a:pt x="2913819" y="5661"/>
                  <a:pt x="3071943" y="0"/>
                </a:cubicBezTo>
                <a:cubicBezTo>
                  <a:pt x="3230067" y="-5661"/>
                  <a:pt x="3458163" y="12481"/>
                  <a:pt x="3640344" y="0"/>
                </a:cubicBezTo>
                <a:cubicBezTo>
                  <a:pt x="3822525" y="-12481"/>
                  <a:pt x="4011098" y="-17252"/>
                  <a:pt x="4146360" y="0"/>
                </a:cubicBezTo>
                <a:cubicBezTo>
                  <a:pt x="4281622" y="17252"/>
                  <a:pt x="4526762" y="-11899"/>
                  <a:pt x="4714761" y="0"/>
                </a:cubicBezTo>
                <a:cubicBezTo>
                  <a:pt x="4902760" y="11899"/>
                  <a:pt x="5055148" y="-8625"/>
                  <a:pt x="5220777" y="0"/>
                </a:cubicBezTo>
                <a:cubicBezTo>
                  <a:pt x="5386406" y="8625"/>
                  <a:pt x="5951954" y="25509"/>
                  <a:pt x="6600190" y="0"/>
                </a:cubicBezTo>
                <a:cubicBezTo>
                  <a:pt x="6781767" y="-40491"/>
                  <a:pt x="6957620" y="165843"/>
                  <a:pt x="6961829" y="361639"/>
                </a:cubicBezTo>
                <a:cubicBezTo>
                  <a:pt x="6946617" y="524094"/>
                  <a:pt x="6950906" y="602680"/>
                  <a:pt x="6961829" y="800427"/>
                </a:cubicBezTo>
                <a:cubicBezTo>
                  <a:pt x="6972752" y="998174"/>
                  <a:pt x="6957405" y="1154853"/>
                  <a:pt x="6961829" y="1253681"/>
                </a:cubicBezTo>
                <a:cubicBezTo>
                  <a:pt x="6966253" y="1352509"/>
                  <a:pt x="6939508" y="1666269"/>
                  <a:pt x="6961829" y="1808193"/>
                </a:cubicBezTo>
                <a:cubicBezTo>
                  <a:pt x="6961835" y="2002416"/>
                  <a:pt x="6810130" y="2181550"/>
                  <a:pt x="6600190" y="2169832"/>
                </a:cubicBezTo>
                <a:cubicBezTo>
                  <a:pt x="6466611" y="2172919"/>
                  <a:pt x="6202473" y="2158789"/>
                  <a:pt x="6031789" y="2169832"/>
                </a:cubicBezTo>
                <a:cubicBezTo>
                  <a:pt x="5861105" y="2180875"/>
                  <a:pt x="5622969" y="2183554"/>
                  <a:pt x="5276231" y="2169832"/>
                </a:cubicBezTo>
                <a:cubicBezTo>
                  <a:pt x="4929493" y="2156110"/>
                  <a:pt x="5017107" y="2168626"/>
                  <a:pt x="4770215" y="2169832"/>
                </a:cubicBezTo>
                <a:cubicBezTo>
                  <a:pt x="4523323" y="2171038"/>
                  <a:pt x="4303955" y="2151446"/>
                  <a:pt x="4139428" y="2169832"/>
                </a:cubicBezTo>
                <a:cubicBezTo>
                  <a:pt x="3974901" y="2188218"/>
                  <a:pt x="3636346" y="2191418"/>
                  <a:pt x="3446256" y="2169832"/>
                </a:cubicBezTo>
                <a:cubicBezTo>
                  <a:pt x="3256166" y="2148246"/>
                  <a:pt x="3037656" y="2195260"/>
                  <a:pt x="2753084" y="2169832"/>
                </a:cubicBezTo>
                <a:cubicBezTo>
                  <a:pt x="2468512" y="2144404"/>
                  <a:pt x="2217347" y="2202462"/>
                  <a:pt x="2059911" y="2169832"/>
                </a:cubicBezTo>
                <a:cubicBezTo>
                  <a:pt x="1902475" y="2137202"/>
                  <a:pt x="1612145" y="2161714"/>
                  <a:pt x="1429124" y="2169832"/>
                </a:cubicBezTo>
                <a:cubicBezTo>
                  <a:pt x="1246103" y="2177950"/>
                  <a:pt x="884526" y="2172263"/>
                  <a:pt x="361639" y="2169832"/>
                </a:cubicBezTo>
                <a:cubicBezTo>
                  <a:pt x="157960" y="2164275"/>
                  <a:pt x="-10606" y="2024336"/>
                  <a:pt x="0" y="1808193"/>
                </a:cubicBezTo>
                <a:cubicBezTo>
                  <a:pt x="-15974" y="1706860"/>
                  <a:pt x="-6274" y="1486368"/>
                  <a:pt x="0" y="1311543"/>
                </a:cubicBezTo>
                <a:cubicBezTo>
                  <a:pt x="6274" y="1136718"/>
                  <a:pt x="14083" y="925806"/>
                  <a:pt x="0" y="800427"/>
                </a:cubicBezTo>
                <a:cubicBezTo>
                  <a:pt x="-14083" y="675048"/>
                  <a:pt x="-21052" y="523415"/>
                  <a:pt x="0" y="361639"/>
                </a:cubicBezTo>
                <a:close/>
              </a:path>
              <a:path w="6961829" h="2169832" stroke="0" extrusionOk="0">
                <a:moveTo>
                  <a:pt x="0" y="361639"/>
                </a:moveTo>
                <a:cubicBezTo>
                  <a:pt x="-1503" y="167036"/>
                  <a:pt x="170954" y="2987"/>
                  <a:pt x="361639" y="0"/>
                </a:cubicBezTo>
                <a:cubicBezTo>
                  <a:pt x="644559" y="-26994"/>
                  <a:pt x="805067" y="43"/>
                  <a:pt x="992426" y="0"/>
                </a:cubicBezTo>
                <a:cubicBezTo>
                  <a:pt x="1179785" y="-43"/>
                  <a:pt x="1622784" y="34909"/>
                  <a:pt x="1810369" y="0"/>
                </a:cubicBezTo>
                <a:cubicBezTo>
                  <a:pt x="1997954" y="-34909"/>
                  <a:pt x="2216209" y="4378"/>
                  <a:pt x="2441156" y="0"/>
                </a:cubicBezTo>
                <a:cubicBezTo>
                  <a:pt x="2666103" y="-4378"/>
                  <a:pt x="2780886" y="-15847"/>
                  <a:pt x="2947172" y="0"/>
                </a:cubicBezTo>
                <a:cubicBezTo>
                  <a:pt x="3113458" y="15847"/>
                  <a:pt x="3506747" y="36265"/>
                  <a:pt x="3702730" y="0"/>
                </a:cubicBezTo>
                <a:cubicBezTo>
                  <a:pt x="3898713" y="-36265"/>
                  <a:pt x="4234357" y="-38321"/>
                  <a:pt x="4520673" y="0"/>
                </a:cubicBezTo>
                <a:cubicBezTo>
                  <a:pt x="4806989" y="38321"/>
                  <a:pt x="4827313" y="-10895"/>
                  <a:pt x="5026689" y="0"/>
                </a:cubicBezTo>
                <a:cubicBezTo>
                  <a:pt x="5226065" y="10895"/>
                  <a:pt x="5432503" y="11605"/>
                  <a:pt x="5657476" y="0"/>
                </a:cubicBezTo>
                <a:cubicBezTo>
                  <a:pt x="5882449" y="-11605"/>
                  <a:pt x="6136793" y="-16834"/>
                  <a:pt x="6600190" y="0"/>
                </a:cubicBezTo>
                <a:cubicBezTo>
                  <a:pt x="6800109" y="-5631"/>
                  <a:pt x="6978465" y="181258"/>
                  <a:pt x="6961829" y="361639"/>
                </a:cubicBezTo>
                <a:cubicBezTo>
                  <a:pt x="6980276" y="561888"/>
                  <a:pt x="6968129" y="591893"/>
                  <a:pt x="6961829" y="814893"/>
                </a:cubicBezTo>
                <a:cubicBezTo>
                  <a:pt x="6955529" y="1037893"/>
                  <a:pt x="6980085" y="1177850"/>
                  <a:pt x="6961829" y="1311543"/>
                </a:cubicBezTo>
                <a:cubicBezTo>
                  <a:pt x="6943574" y="1445236"/>
                  <a:pt x="6945929" y="1616104"/>
                  <a:pt x="6961829" y="1808193"/>
                </a:cubicBezTo>
                <a:cubicBezTo>
                  <a:pt x="6945857" y="1999242"/>
                  <a:pt x="6769254" y="2150459"/>
                  <a:pt x="6600190" y="2169832"/>
                </a:cubicBezTo>
                <a:cubicBezTo>
                  <a:pt x="6329379" y="2148071"/>
                  <a:pt x="6175019" y="2172902"/>
                  <a:pt x="5782247" y="2169832"/>
                </a:cubicBezTo>
                <a:cubicBezTo>
                  <a:pt x="5389475" y="2166762"/>
                  <a:pt x="5298900" y="2190213"/>
                  <a:pt x="5151460" y="2169832"/>
                </a:cubicBezTo>
                <a:cubicBezTo>
                  <a:pt x="5004020" y="2149451"/>
                  <a:pt x="4766279" y="2192984"/>
                  <a:pt x="4583059" y="2169832"/>
                </a:cubicBezTo>
                <a:cubicBezTo>
                  <a:pt x="4399839" y="2146680"/>
                  <a:pt x="4263050" y="2189686"/>
                  <a:pt x="3952272" y="2169832"/>
                </a:cubicBezTo>
                <a:cubicBezTo>
                  <a:pt x="3641494" y="2149978"/>
                  <a:pt x="3514210" y="2170868"/>
                  <a:pt x="3321485" y="2169832"/>
                </a:cubicBezTo>
                <a:cubicBezTo>
                  <a:pt x="3128760" y="2168796"/>
                  <a:pt x="2847870" y="2158566"/>
                  <a:pt x="2690698" y="2169832"/>
                </a:cubicBezTo>
                <a:cubicBezTo>
                  <a:pt x="2533526" y="2181098"/>
                  <a:pt x="2207255" y="2155872"/>
                  <a:pt x="2059911" y="2169832"/>
                </a:cubicBezTo>
                <a:cubicBezTo>
                  <a:pt x="1912567" y="2183792"/>
                  <a:pt x="1405672" y="2186503"/>
                  <a:pt x="1241968" y="2169832"/>
                </a:cubicBezTo>
                <a:cubicBezTo>
                  <a:pt x="1078264" y="2153161"/>
                  <a:pt x="596312" y="2167446"/>
                  <a:pt x="361639" y="2169832"/>
                </a:cubicBezTo>
                <a:cubicBezTo>
                  <a:pt x="139199" y="2153254"/>
                  <a:pt x="1775" y="2043518"/>
                  <a:pt x="0" y="1808193"/>
                </a:cubicBezTo>
                <a:cubicBezTo>
                  <a:pt x="-9042" y="1660882"/>
                  <a:pt x="5583" y="1420406"/>
                  <a:pt x="0" y="1297077"/>
                </a:cubicBezTo>
                <a:cubicBezTo>
                  <a:pt x="-5583" y="1173748"/>
                  <a:pt x="-5187" y="976086"/>
                  <a:pt x="0" y="858289"/>
                </a:cubicBezTo>
                <a:cubicBezTo>
                  <a:pt x="5187" y="740492"/>
                  <a:pt x="-15257" y="549606"/>
                  <a:pt x="0" y="36163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4267" b="1" kern="0" dirty="0">
                <a:solidFill>
                  <a:srgbClr val="FF0000"/>
                </a:solidFill>
              </a:rPr>
              <a:t>Điều đó thể hiện sự quan tâm, lễ phép với bác hàng xóm.</a:t>
            </a:r>
            <a:endParaRPr lang="en-US" sz="4267" b="1" kern="0" dirty="0">
              <a:solidFill>
                <a:srgbClr val="FF0000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74D77F6-39E8-4017-AAE2-19412D7DE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4548" y="4490062"/>
            <a:ext cx="2791771" cy="35669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10D90863-631A-4729-A81A-5692D73B194C}"/>
              </a:ext>
            </a:extLst>
          </p:cNvPr>
          <p:cNvSpPr/>
          <p:nvPr/>
        </p:nvSpPr>
        <p:spPr>
          <a:xfrm>
            <a:off x="7041039" y="1788819"/>
            <a:ext cx="7179733" cy="270124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gặp bác hàng xóm, bạn nữ đã chào hỏi lễ phép và hỏi thăm bác. </a:t>
            </a:r>
            <a:endParaRPr lang="en-US" sz="48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74280-3B24-421F-800E-C209D385B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186" y="62528"/>
            <a:ext cx="9347200" cy="125827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006EA3D-0D66-4EC5-838A-E24349A10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8633" y="1653123"/>
            <a:ext cx="6841067" cy="516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536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2280</TotalTime>
  <Words>693</Words>
  <Application>Microsoft Office PowerPoint</Application>
  <PresentationFormat>Custom</PresentationFormat>
  <Paragraphs>76</Paragraphs>
  <Slides>26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等线</vt:lpstr>
      <vt:lpstr>微软雅黑</vt:lpstr>
      <vt:lpstr>华文新魏</vt:lpstr>
      <vt:lpstr>#9Slide03 AllRoundGothic</vt:lpstr>
      <vt:lpstr>Arial</vt:lpstr>
      <vt:lpstr>Arial-Rounded</vt:lpstr>
      <vt:lpstr>Calibri</vt:lpstr>
      <vt:lpstr>Georgia</vt:lpstr>
      <vt:lpstr>Pattaya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</cp:lastModifiedBy>
  <cp:revision>103</cp:revision>
  <dcterms:created xsi:type="dcterms:W3CDTF">2006-08-16T00:00:00Z</dcterms:created>
  <dcterms:modified xsi:type="dcterms:W3CDTF">2026-05-21T11:13:59Z</dcterms:modified>
</cp:coreProperties>
</file>