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MP3" ContentType="audio/mpeg"/>
  <Default Extension="png" ContentType="image/png"/>
  <Default Extension="rels" ContentType="application/vnd.openxmlformats-package.relationships+xml"/>
  <Default Extension="svg" ContentType="image/svg+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media/audio4.wav" ContentType="audio/x-wav"/>
  <Override PartName="/ppt/media/audio5.wav" ContentType="audio/x-wav"/>
  <Override PartName="/ppt/media/audio6.wav" ContentType="audio/x-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99" r:id="rId3"/>
    <p:sldMasterId id="2147483712" r:id="rId4"/>
  </p:sldMasterIdLst>
  <p:notesMasterIdLst>
    <p:notesMasterId r:id="rId28"/>
  </p:notesMasterIdLst>
  <p:sldIdLst>
    <p:sldId id="396" r:id="rId5"/>
    <p:sldId id="316" r:id="rId6"/>
    <p:sldId id="317" r:id="rId7"/>
    <p:sldId id="318" r:id="rId8"/>
    <p:sldId id="319" r:id="rId9"/>
    <p:sldId id="320" r:id="rId10"/>
    <p:sldId id="321" r:id="rId11"/>
    <p:sldId id="257" r:id="rId12"/>
    <p:sldId id="397" r:id="rId13"/>
    <p:sldId id="330" r:id="rId14"/>
    <p:sldId id="333" r:id="rId15"/>
    <p:sldId id="326" r:id="rId16"/>
    <p:sldId id="352" r:id="rId17"/>
    <p:sldId id="353" r:id="rId18"/>
    <p:sldId id="267" r:id="rId19"/>
    <p:sldId id="268" r:id="rId20"/>
    <p:sldId id="269" r:id="rId21"/>
    <p:sldId id="258" r:id="rId22"/>
    <p:sldId id="259" r:id="rId23"/>
    <p:sldId id="260" r:id="rId24"/>
    <p:sldId id="261" r:id="rId25"/>
    <p:sldId id="394" r:id="rId26"/>
    <p:sldId id="32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826" autoAdjust="0"/>
  </p:normalViewPr>
  <p:slideViewPr>
    <p:cSldViewPr snapToGrid="0">
      <p:cViewPr varScale="1">
        <p:scale>
          <a:sx n="65" d="100"/>
          <a:sy n="65" d="100"/>
        </p:scale>
        <p:origin x="93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207143-3974-4C59-900A-5552DF965C70}" type="datetimeFigureOut">
              <a:rPr lang="en-US" smtClean="0"/>
              <a:t>5/21/2026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22FAFB-E050-48E6-BAE6-2D9599AFB146}" type="slidenum">
              <a:rPr lang="en-US" smtClean="0"/>
              <a:t>‹#›</a:t>
            </a:fld>
            <a:endParaRPr lang="en-US"/>
          </a:p>
        </p:txBody>
      </p:sp>
    </p:spTree>
    <p:extLst>
      <p:ext uri="{BB962C8B-B14F-4D97-AF65-F5344CB8AC3E}">
        <p14:creationId xmlns:p14="http://schemas.microsoft.com/office/powerpoint/2010/main" val="2740973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a:t>
            </a:r>
            <a:r>
              <a:rPr lang="en-US" baseline="0" dirty="0"/>
              <a:t> </a:t>
            </a:r>
            <a:r>
              <a:rPr lang="en-US" baseline="0" dirty="0" err="1"/>
              <a:t>số</a:t>
            </a:r>
            <a:r>
              <a:rPr lang="en-US" baseline="0" dirty="0"/>
              <a:t> </a:t>
            </a:r>
            <a:r>
              <a:rPr lang="en-US" baseline="0" dirty="0" err="1"/>
              <a:t>để</a:t>
            </a:r>
            <a:r>
              <a:rPr lang="en-US" baseline="0" dirty="0"/>
              <a:t> </a:t>
            </a:r>
            <a:r>
              <a:rPr lang="en-US" baseline="0" dirty="0" err="1"/>
              <a:t>đến</a:t>
            </a:r>
            <a:r>
              <a:rPr lang="en-US" baseline="0" dirty="0"/>
              <a:t> </a:t>
            </a:r>
            <a:r>
              <a:rPr lang="en-US" baseline="0" dirty="0" err="1"/>
              <a:t>câu</a:t>
            </a:r>
            <a:r>
              <a:rPr lang="en-US" baseline="0" dirty="0"/>
              <a:t> </a:t>
            </a:r>
            <a:r>
              <a:rPr lang="en-US" baseline="0" dirty="0" err="1"/>
              <a:t>hỏi</a:t>
            </a:r>
            <a:r>
              <a:rPr lang="en-US" baseline="0" dirty="0"/>
              <a:t>, </a:t>
            </a:r>
            <a:r>
              <a:rPr lang="en-US" baseline="0" dirty="0" err="1"/>
              <a:t>clich</a:t>
            </a:r>
            <a:r>
              <a:rPr lang="en-US" baseline="0" dirty="0"/>
              <a:t> </a:t>
            </a:r>
            <a:r>
              <a:rPr lang="en-US" baseline="0" dirty="0" err="1"/>
              <a:t>hình</a:t>
            </a:r>
            <a:r>
              <a:rPr lang="en-US" baseline="0" dirty="0"/>
              <a:t> </a:t>
            </a:r>
            <a:r>
              <a:rPr lang="en-US" baseline="0" dirty="0" err="1"/>
              <a:t>trên</a:t>
            </a:r>
            <a:r>
              <a:rPr lang="en-US" baseline="0" dirty="0"/>
              <a:t> </a:t>
            </a:r>
            <a:r>
              <a:rPr lang="en-US" baseline="0" dirty="0" err="1"/>
              <a:t>số</a:t>
            </a:r>
            <a:r>
              <a:rPr lang="en-US" baseline="0" dirty="0"/>
              <a:t> </a:t>
            </a:r>
            <a:r>
              <a:rPr lang="en-US" baseline="0" dirty="0" err="1"/>
              <a:t>để</a:t>
            </a:r>
            <a:r>
              <a:rPr lang="en-US" baseline="0" dirty="0"/>
              <a:t> </a:t>
            </a:r>
            <a:r>
              <a:rPr lang="en-US" baseline="0" dirty="0" err="1"/>
              <a:t>thả</a:t>
            </a:r>
            <a:r>
              <a:rPr lang="en-US" baseline="0" dirty="0"/>
              <a:t> </a:t>
            </a:r>
            <a:r>
              <a:rPr lang="en-US" baseline="0" dirty="0" err="1"/>
              <a:t>lúa</a:t>
            </a:r>
            <a:r>
              <a:rPr lang="en-US" baseline="0" dirty="0"/>
              <a:t> </a:t>
            </a:r>
            <a:r>
              <a:rPr lang="en-US" baseline="0" dirty="0" err="1"/>
              <a:t>và</a:t>
            </a:r>
            <a:r>
              <a:rPr lang="en-US" baseline="0" dirty="0"/>
              <a:t> </a:t>
            </a:r>
            <a:r>
              <a:rPr lang="en-US" baseline="0" dirty="0" err="1"/>
              <a:t>vật</a:t>
            </a:r>
            <a:r>
              <a:rPr lang="en-US" baseline="0" dirty="0"/>
              <a:t> </a:t>
            </a:r>
            <a:r>
              <a:rPr lang="en-US" baseline="0" dirty="0" err="1"/>
              <a:t>nuôi</a:t>
            </a:r>
            <a:r>
              <a:rPr lang="en-US" baseline="0" dirty="0"/>
              <a:t> </a:t>
            </a:r>
            <a:r>
              <a:rPr lang="en-US" baseline="0" dirty="0" err="1"/>
              <a:t>xuống</a:t>
            </a:r>
            <a:r>
              <a:rPr lang="en-US" baseline="0" dirty="0"/>
              <a:t> </a:t>
            </a:r>
            <a:r>
              <a:rPr lang="en-US" baseline="0" dirty="0" err="1"/>
              <a:t>trang</a:t>
            </a:r>
            <a:r>
              <a:rPr lang="en-US" baseline="0" dirty="0"/>
              <a:t> </a:t>
            </a:r>
            <a:r>
              <a:rPr lang="en-US" baseline="0" dirty="0" err="1"/>
              <a:t>trại</a:t>
            </a:r>
            <a:r>
              <a:rPr lang="en-US" baseline="0" dirty="0"/>
              <a:t>.</a:t>
            </a:r>
          </a:p>
          <a:p>
            <a:r>
              <a:rPr lang="en-US" baseline="0" dirty="0"/>
              <a:t>Click </a:t>
            </a:r>
            <a:r>
              <a:rPr lang="en-US" baseline="0" dirty="0" err="1"/>
              <a:t>mũi</a:t>
            </a:r>
            <a:r>
              <a:rPr lang="en-US" baseline="0" dirty="0"/>
              <a:t> </a:t>
            </a:r>
            <a:r>
              <a:rPr lang="en-US" baseline="0" dirty="0" err="1"/>
              <a:t>tên</a:t>
            </a:r>
            <a:r>
              <a:rPr lang="en-US" baseline="0" dirty="0"/>
              <a:t> </a:t>
            </a:r>
            <a:r>
              <a:rPr lang="en-US" baseline="0" dirty="0" err="1"/>
              <a:t>để</a:t>
            </a:r>
            <a:r>
              <a:rPr lang="en-US" baseline="0" dirty="0"/>
              <a:t> </a:t>
            </a:r>
            <a:r>
              <a:rPr lang="en-US" baseline="0" dirty="0" err="1"/>
              <a:t>ra</a:t>
            </a:r>
            <a:r>
              <a:rPr lang="en-US" baseline="0" dirty="0"/>
              <a:t> </a:t>
            </a:r>
            <a:r>
              <a:rPr lang="en-US" baseline="0" dirty="0" err="1"/>
              <a:t>chữ</a:t>
            </a:r>
            <a:r>
              <a:rPr lang="en-US" baseline="0" dirty="0"/>
              <a:t> win.</a:t>
            </a:r>
          </a:p>
          <a:p>
            <a:r>
              <a:rPr lang="en-US" baseline="0" dirty="0"/>
              <a:t>Click </a:t>
            </a:r>
            <a:r>
              <a:rPr lang="en-US" baseline="0" dirty="0" err="1"/>
              <a:t>chữ</a:t>
            </a:r>
            <a:r>
              <a:rPr lang="en-US" baseline="0" dirty="0"/>
              <a:t> win </a:t>
            </a:r>
            <a:r>
              <a:rPr lang="en-US" baseline="0" dirty="0" err="1"/>
              <a:t>để</a:t>
            </a:r>
            <a:r>
              <a:rPr lang="en-US" baseline="0" dirty="0"/>
              <a:t> </a:t>
            </a:r>
            <a:r>
              <a:rPr lang="en-US" baseline="0" dirty="0" err="1"/>
              <a:t>đến</a:t>
            </a:r>
            <a:r>
              <a:rPr lang="en-US" baseline="0" dirty="0"/>
              <a:t> </a:t>
            </a:r>
            <a:r>
              <a:rPr lang="en-US" baseline="0" dirty="0" err="1"/>
              <a:t>phần</a:t>
            </a:r>
            <a:r>
              <a:rPr lang="en-US" baseline="0" dirty="0"/>
              <a:t> </a:t>
            </a:r>
            <a:r>
              <a:rPr lang="en-US" baseline="0" dirty="0" err="1"/>
              <a:t>tiếp</a:t>
            </a:r>
            <a:r>
              <a:rPr lang="en-US" baseline="0" dirty="0"/>
              <a:t> </a:t>
            </a:r>
            <a:r>
              <a:rPr lang="en-US" baseline="0" dirty="0" err="1"/>
              <a:t>theo</a:t>
            </a:r>
            <a:endParaRPr lang="en-US" dirty="0"/>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04928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r>
              <a:rPr lang="en-US" dirty="0" err="1"/>
              <a:t>vào</a:t>
            </a:r>
            <a:r>
              <a:rPr lang="en-US" baseline="0" dirty="0"/>
              <a:t> </a:t>
            </a:r>
            <a:r>
              <a:rPr lang="en-US" baseline="0" dirty="0" err="1"/>
              <a:t>đáp</a:t>
            </a:r>
            <a:r>
              <a:rPr lang="en-US" baseline="0" dirty="0"/>
              <a:t> </a:t>
            </a:r>
            <a:r>
              <a:rPr lang="en-US" baseline="0" dirty="0" err="1"/>
              <a:t>án</a:t>
            </a:r>
            <a:r>
              <a:rPr lang="en-US" baseline="0" dirty="0"/>
              <a:t>.</a:t>
            </a:r>
          </a:p>
          <a:p>
            <a:r>
              <a:rPr lang="en-US" baseline="0" dirty="0"/>
              <a:t>Click </a:t>
            </a:r>
            <a:r>
              <a:rPr lang="en-US" baseline="0" dirty="0" err="1"/>
              <a:t>trở</a:t>
            </a:r>
            <a:r>
              <a:rPr lang="en-US" baseline="0" dirty="0"/>
              <a:t> </a:t>
            </a:r>
            <a:r>
              <a:rPr lang="en-US" baseline="0" dirty="0" err="1"/>
              <a:t>về</a:t>
            </a:r>
            <a:r>
              <a:rPr lang="en-US" baseline="0" dirty="0"/>
              <a:t> </a:t>
            </a:r>
            <a:r>
              <a:rPr lang="en-US" baseline="0" dirty="0" err="1"/>
              <a:t>để</a:t>
            </a:r>
            <a:r>
              <a:rPr lang="en-US" baseline="0" dirty="0"/>
              <a:t> </a:t>
            </a:r>
            <a:r>
              <a:rPr lang="en-US" baseline="0" dirty="0" err="1"/>
              <a:t>về</a:t>
            </a:r>
            <a:r>
              <a:rPr lang="en-US" baseline="0" dirty="0"/>
              <a:t> </a:t>
            </a:r>
            <a:r>
              <a:rPr lang="en-US" baseline="0" dirty="0" err="1"/>
              <a:t>nông</a:t>
            </a:r>
            <a:r>
              <a:rPr lang="en-US" baseline="0" dirty="0"/>
              <a:t> </a:t>
            </a:r>
            <a:r>
              <a:rPr lang="en-US" baseline="0" dirty="0" err="1"/>
              <a:t>trại</a:t>
            </a:r>
            <a:r>
              <a:rPr lang="en-US" baseline="0" dirty="0"/>
              <a:t>.</a:t>
            </a:r>
            <a:endParaRPr lang="en-US" dirty="0"/>
          </a:p>
        </p:txBody>
      </p:sp>
      <p:sp>
        <p:nvSpPr>
          <p:cNvPr id="4" name="Slide Number Placeholder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3AD677-048F-409F-AACD-0A0B5EF61C8C}"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8670753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28" name="Picture 4" descr="Du lịch Tây Nguyên: Cẩm nang du lịch Tây Nguyên từ A -Z">
            <a:extLst>
              <a:ext uri="{FF2B5EF4-FFF2-40B4-BE49-F238E27FC236}">
                <a16:creationId xmlns:a16="http://schemas.microsoft.com/office/drawing/2014/main" id="{06D7D238-F667-247C-A826-4F7F9A9AFE8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3813"/>
            <a:ext cx="12192000" cy="681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69335"/>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334C6-0E81-094D-60A4-FC3F169B1FE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48534F-CD1C-B4BA-EC9C-C44976BA5E3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CFA424-4BF0-0E60-6916-C224E5B192A3}"/>
              </a:ext>
            </a:extLst>
          </p:cNvPr>
          <p:cNvSpPr>
            <a:spLocks noGrp="1"/>
          </p:cNvSpPr>
          <p:nvPr>
            <p:ph type="dt" sz="half" idx="10"/>
          </p:nvPr>
        </p:nvSpPr>
        <p:spPr>
          <a:xfrm>
            <a:off x="838200" y="6356350"/>
            <a:ext cx="2743200" cy="365125"/>
          </a:xfrm>
          <a:prstGeom prst="rect">
            <a:avLst/>
          </a:prstGeom>
        </p:spPr>
        <p:txBody>
          <a:bodyPr/>
          <a:lstStyle/>
          <a:p>
            <a:fld id="{EE5826FC-4EAD-4644-A49B-342AA0396663}" type="datetimeFigureOut">
              <a:rPr lang="en-US" smtClean="0"/>
              <a:t>5/21/2026</a:t>
            </a:fld>
            <a:endParaRPr lang="en-US"/>
          </a:p>
        </p:txBody>
      </p:sp>
      <p:sp>
        <p:nvSpPr>
          <p:cNvPr id="5" name="Footer Placeholder 4">
            <a:extLst>
              <a:ext uri="{FF2B5EF4-FFF2-40B4-BE49-F238E27FC236}">
                <a16:creationId xmlns:a16="http://schemas.microsoft.com/office/drawing/2014/main" id="{C684C957-A74F-5148-22A2-D192FB9BBA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555D7F-3244-34C1-BF96-4639B05FE96A}"/>
              </a:ext>
            </a:extLst>
          </p:cNvPr>
          <p:cNvSpPr>
            <a:spLocks noGrp="1"/>
          </p:cNvSpPr>
          <p:nvPr>
            <p:ph type="sldNum" sz="quarter" idx="12"/>
          </p:nvPr>
        </p:nvSpPr>
        <p:spPr>
          <a:xfrm>
            <a:off x="8610600" y="6356350"/>
            <a:ext cx="2743200" cy="365125"/>
          </a:xfrm>
          <a:prstGeom prst="rect">
            <a:avLst/>
          </a:prstGeom>
        </p:spPr>
        <p:txBody>
          <a:bodyPr/>
          <a:lstStyle/>
          <a:p>
            <a:fld id="{D049FA5A-906E-4C3E-B880-C68629C39BDE}" type="slidenum">
              <a:rPr lang="en-US" smtClean="0"/>
              <a:t>‹#›</a:t>
            </a:fld>
            <a:endParaRPr lang="en-US"/>
          </a:p>
        </p:txBody>
      </p:sp>
    </p:spTree>
    <p:extLst>
      <p:ext uri="{BB962C8B-B14F-4D97-AF65-F5344CB8AC3E}">
        <p14:creationId xmlns:p14="http://schemas.microsoft.com/office/powerpoint/2010/main" val="3014574409"/>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4E2D49-F371-AE7F-1479-7A287BC9CEE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B9EF11-CDAD-CD6D-30D9-F76155BE8B8F}"/>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E05FB6-6369-6B01-5DC7-65D30103EE83}"/>
              </a:ext>
            </a:extLst>
          </p:cNvPr>
          <p:cNvSpPr>
            <a:spLocks noGrp="1"/>
          </p:cNvSpPr>
          <p:nvPr>
            <p:ph type="dt" sz="half" idx="10"/>
          </p:nvPr>
        </p:nvSpPr>
        <p:spPr>
          <a:xfrm>
            <a:off x="838200" y="6356350"/>
            <a:ext cx="2743200" cy="365125"/>
          </a:xfrm>
          <a:prstGeom prst="rect">
            <a:avLst/>
          </a:prstGeom>
        </p:spPr>
        <p:txBody>
          <a:bodyPr/>
          <a:lstStyle/>
          <a:p>
            <a:fld id="{EE5826FC-4EAD-4644-A49B-342AA0396663}" type="datetimeFigureOut">
              <a:rPr lang="en-US" smtClean="0"/>
              <a:t>5/21/2026</a:t>
            </a:fld>
            <a:endParaRPr lang="en-US"/>
          </a:p>
        </p:txBody>
      </p:sp>
      <p:sp>
        <p:nvSpPr>
          <p:cNvPr id="5" name="Footer Placeholder 4">
            <a:extLst>
              <a:ext uri="{FF2B5EF4-FFF2-40B4-BE49-F238E27FC236}">
                <a16:creationId xmlns:a16="http://schemas.microsoft.com/office/drawing/2014/main" id="{39069F18-2773-0C45-8E38-F639A9BE032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03AFA43-C514-94BC-E443-53E30CD8161E}"/>
              </a:ext>
            </a:extLst>
          </p:cNvPr>
          <p:cNvSpPr>
            <a:spLocks noGrp="1"/>
          </p:cNvSpPr>
          <p:nvPr>
            <p:ph type="sldNum" sz="quarter" idx="12"/>
          </p:nvPr>
        </p:nvSpPr>
        <p:spPr>
          <a:xfrm>
            <a:off x="8610600" y="6356350"/>
            <a:ext cx="2743200" cy="365125"/>
          </a:xfrm>
          <a:prstGeom prst="rect">
            <a:avLst/>
          </a:prstGeom>
        </p:spPr>
        <p:txBody>
          <a:bodyPr/>
          <a:lstStyle/>
          <a:p>
            <a:fld id="{D049FA5A-906E-4C3E-B880-C68629C39BDE}" type="slidenum">
              <a:rPr lang="en-US" smtClean="0"/>
              <a:t>‹#›</a:t>
            </a:fld>
            <a:endParaRPr lang="en-US"/>
          </a:p>
        </p:txBody>
      </p:sp>
    </p:spTree>
    <p:extLst>
      <p:ext uri="{BB962C8B-B14F-4D97-AF65-F5344CB8AC3E}">
        <p14:creationId xmlns:p14="http://schemas.microsoft.com/office/powerpoint/2010/main" val="731526294"/>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pic>
        <p:nvPicPr>
          <p:cNvPr id="27" name="图片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41" y="-39883"/>
            <a:ext cx="12216506" cy="6897883"/>
          </a:xfrm>
          <a:prstGeom prst="rect">
            <a:avLst/>
          </a:prstGeom>
        </p:spPr>
      </p:pic>
      <p:sp>
        <p:nvSpPr>
          <p:cNvPr id="14" name="矩形 13"/>
          <p:cNvSpPr/>
          <p:nvPr userDrawn="1"/>
        </p:nvSpPr>
        <p:spPr>
          <a:xfrm>
            <a:off x="333504" y="304801"/>
            <a:ext cx="11524615" cy="584676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pic>
        <p:nvPicPr>
          <p:cNvPr id="15" name="图片 14" descr="椭圆 1"/>
          <p:cNvPicPr>
            <a:picLocks noChangeAspect="1"/>
          </p:cNvPicPr>
          <p:nvPr userDrawn="1"/>
        </p:nvPicPr>
        <p:blipFill>
          <a:blip r:embed="rId3"/>
          <a:stretch>
            <a:fillRect/>
          </a:stretch>
        </p:blipFill>
        <p:spPr>
          <a:xfrm>
            <a:off x="6514011" y="2070735"/>
            <a:ext cx="5451566" cy="5447030"/>
          </a:xfrm>
          <a:prstGeom prst="rect">
            <a:avLst/>
          </a:prstGeom>
        </p:spPr>
      </p:pic>
      <p:pic>
        <p:nvPicPr>
          <p:cNvPr id="13" name="图片 12" descr="7"/>
          <p:cNvPicPr>
            <a:picLocks noChangeAspect="1"/>
          </p:cNvPicPr>
          <p:nvPr userDrawn="1"/>
        </p:nvPicPr>
        <p:blipFill>
          <a:blip r:embed="rId4"/>
          <a:srcRect t="64676"/>
          <a:stretch>
            <a:fillRect/>
          </a:stretch>
        </p:blipFill>
        <p:spPr>
          <a:xfrm>
            <a:off x="-12441" y="4076700"/>
            <a:ext cx="12204065" cy="2781300"/>
          </a:xfrm>
          <a:prstGeom prst="rect">
            <a:avLst/>
          </a:prstGeom>
        </p:spPr>
      </p:pic>
    </p:spTree>
    <p:extLst>
      <p:ext uri="{BB962C8B-B14F-4D97-AF65-F5344CB8AC3E}">
        <p14:creationId xmlns:p14="http://schemas.microsoft.com/office/powerpoint/2010/main" val="25488604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两栏内容">
    <p:spTree>
      <p:nvGrpSpPr>
        <p:cNvPr id="1" name=""/>
        <p:cNvGrpSpPr/>
        <p:nvPr/>
      </p:nvGrpSpPr>
      <p:grpSpPr>
        <a:xfrm>
          <a:off x="0" y="0"/>
          <a:ext cx="0" cy="0"/>
          <a:chOff x="0" y="0"/>
          <a:chExt cx="0" cy="0"/>
        </a:xfrm>
      </p:grpSpPr>
      <p:pic>
        <p:nvPicPr>
          <p:cNvPr id="27" name="图片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441" y="-53853"/>
            <a:ext cx="12216506" cy="6897883"/>
          </a:xfrm>
          <a:prstGeom prst="rect">
            <a:avLst/>
          </a:prstGeom>
        </p:spPr>
      </p:pic>
      <p:pic>
        <p:nvPicPr>
          <p:cNvPr id="8" name="图片 7" descr="02"/>
          <p:cNvPicPr>
            <a:picLocks noChangeAspect="1"/>
          </p:cNvPicPr>
          <p:nvPr userDrawn="1"/>
        </p:nvPicPr>
        <p:blipFill>
          <a:blip r:embed="rId3"/>
          <a:stretch>
            <a:fillRect/>
          </a:stretch>
        </p:blipFill>
        <p:spPr>
          <a:xfrm>
            <a:off x="-12888" y="-78595"/>
            <a:ext cx="12217400" cy="6911853"/>
          </a:xfrm>
          <a:prstGeom prst="rect">
            <a:avLst/>
          </a:prstGeom>
        </p:spPr>
      </p:pic>
      <p:pic>
        <p:nvPicPr>
          <p:cNvPr id="11" name="图片 10" descr="图层 7 拷贝"/>
          <p:cNvPicPr>
            <a:picLocks noChangeAspect="1"/>
          </p:cNvPicPr>
          <p:nvPr userDrawn="1"/>
        </p:nvPicPr>
        <p:blipFill>
          <a:blip r:embed="rId4"/>
          <a:stretch>
            <a:fillRect/>
          </a:stretch>
        </p:blipFill>
        <p:spPr>
          <a:xfrm>
            <a:off x="2524760" y="6076315"/>
            <a:ext cx="1057275" cy="767715"/>
          </a:xfrm>
          <a:prstGeom prst="rect">
            <a:avLst/>
          </a:prstGeom>
        </p:spPr>
      </p:pic>
      <p:pic>
        <p:nvPicPr>
          <p:cNvPr id="9" name="图片 8" descr="图层 9 拷贝"/>
          <p:cNvPicPr>
            <a:picLocks noChangeAspect="1"/>
          </p:cNvPicPr>
          <p:nvPr userDrawn="1"/>
        </p:nvPicPr>
        <p:blipFill>
          <a:blip r:embed="rId5"/>
          <a:stretch>
            <a:fillRect/>
          </a:stretch>
        </p:blipFill>
        <p:spPr>
          <a:xfrm>
            <a:off x="3053397" y="5179695"/>
            <a:ext cx="4750435" cy="1664335"/>
          </a:xfrm>
          <a:prstGeom prst="rect">
            <a:avLst/>
          </a:prstGeom>
        </p:spPr>
      </p:pic>
      <p:pic>
        <p:nvPicPr>
          <p:cNvPr id="10" name="图片 9" descr="图层 7 拷贝"/>
          <p:cNvPicPr>
            <a:picLocks noChangeAspect="1"/>
          </p:cNvPicPr>
          <p:nvPr userDrawn="1"/>
        </p:nvPicPr>
        <p:blipFill>
          <a:blip r:embed="rId4"/>
          <a:stretch>
            <a:fillRect/>
          </a:stretch>
        </p:blipFill>
        <p:spPr>
          <a:xfrm>
            <a:off x="6397942" y="5453380"/>
            <a:ext cx="1914525" cy="1390650"/>
          </a:xfrm>
          <a:prstGeom prst="rect">
            <a:avLst/>
          </a:prstGeom>
        </p:spPr>
      </p:pic>
      <p:sp>
        <p:nvSpPr>
          <p:cNvPr id="12" name="矩形 11"/>
          <p:cNvSpPr/>
          <p:nvPr userDrawn="1"/>
        </p:nvSpPr>
        <p:spPr>
          <a:xfrm>
            <a:off x="237490" y="537210"/>
            <a:ext cx="11524615" cy="572833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Tree>
    <p:extLst>
      <p:ext uri="{BB962C8B-B14F-4D97-AF65-F5344CB8AC3E}">
        <p14:creationId xmlns:p14="http://schemas.microsoft.com/office/powerpoint/2010/main" val="3465252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2026/5/21</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5599695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2026/5/21</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59728735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2026/5/21</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14889519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9"/>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2026/5/21</a:t>
            </a:fld>
            <a:endParaRPr lang="zh-CN" altLang="en-US"/>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4349217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9"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1"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2026/5/21</a:t>
            </a:fld>
            <a:endParaRPr lang="zh-CN" altLang="en-US"/>
          </a:p>
        </p:txBody>
      </p:sp>
      <p:sp>
        <p:nvSpPr>
          <p:cNvPr id="8" name="页脚占位符 7"/>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2761602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2026/5/21</a:t>
            </a:fld>
            <a:endParaRPr lang="zh-CN" altLang="en-US"/>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55975021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050" name="Picture 2" descr="Biển Hồ – Tơ Nưng vẻ đẹp quyễn rũ ở Gia Lai">
            <a:extLst>
              <a:ext uri="{FF2B5EF4-FFF2-40B4-BE49-F238E27FC236}">
                <a16:creationId xmlns:a16="http://schemas.microsoft.com/office/drawing/2014/main" id="{1C50BCDB-5B02-51BF-9A3A-4349E01BD5F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7014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750324"/>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2026/5/21</a:t>
            </a:fld>
            <a:endParaRPr lang="zh-CN" altLang="en-US"/>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16560184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2026/5/21</a:t>
            </a:fld>
            <a:endParaRPr lang="zh-CN" altLang="en-US"/>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7907417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2026/5/21</a:t>
            </a:fld>
            <a:endParaRPr lang="zh-CN" altLang="en-US"/>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356104541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2026/5/21</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12681705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5126"/>
            <a:ext cx="7734300" cy="5811839"/>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0" y="72019"/>
            <a:ext cx="2743200" cy="365125"/>
          </a:xfrm>
          <a:prstGeom prst="rect">
            <a:avLst/>
          </a:prstGeom>
        </p:spPr>
        <p:txBody>
          <a:bodyPr/>
          <a:lstStyle/>
          <a:p>
            <a:fld id="{9CE5B826-6809-49B3-9B4B-177D412235B0}" type="datetimeFigureOut">
              <a:rPr lang="zh-CN" altLang="en-US" smtClean="0"/>
              <a:t>2026/5/21</a:t>
            </a:fld>
            <a:endParaRPr lang="zh-CN" altLang="en-US"/>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9317463" y="6356351"/>
            <a:ext cx="2743200" cy="365125"/>
          </a:xfrm>
          <a:prstGeom prst="rect">
            <a:avLst/>
          </a:prstGeom>
        </p:spPr>
        <p:txBody>
          <a:bodyPr/>
          <a:lstStyle/>
          <a:p>
            <a:fld id="{601AD0B5-09AD-499F-88BC-01FCE55CDA76}" type="slidenum">
              <a:rPr lang="zh-CN" altLang="en-US" smtClean="0"/>
              <a:t>‹#›</a:t>
            </a:fld>
            <a:endParaRPr lang="zh-CN" altLang="en-US"/>
          </a:p>
        </p:txBody>
      </p:sp>
    </p:spTree>
    <p:extLst>
      <p:ext uri="{BB962C8B-B14F-4D97-AF65-F5344CB8AC3E}">
        <p14:creationId xmlns:p14="http://schemas.microsoft.com/office/powerpoint/2010/main" val="26082941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06342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DA98ED43-F2DF-3953-F278-D1326633F74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38CD683-666B-4ECD-7456-E2BB212CF0CD}"/>
              </a:ext>
            </a:extLst>
          </p:cNvPr>
          <p:cNvSpPr txBox="1"/>
          <p:nvPr userDrawn="1"/>
        </p:nvSpPr>
        <p:spPr>
          <a:xfrm>
            <a:off x="11268634" y="-14501"/>
            <a:ext cx="923365" cy="553998"/>
          </a:xfrm>
          <a:prstGeom prst="rect">
            <a:avLst/>
          </a:prstGeom>
          <a:noFill/>
        </p:spPr>
        <p:txBody>
          <a:bodyPr wrap="square">
            <a:spAutoFit/>
          </a:bodyPr>
          <a:lstStyle/>
          <a:p>
            <a:pPr algn="ctr"/>
            <a:r>
              <a:rPr lang="vi-VN" altLang="zh-CN" sz="3000" b="1" dirty="0">
                <a:ln w="0"/>
                <a:solidFill>
                  <a:srgbClr val="FADDD7"/>
                </a:solidFill>
                <a:effectLst>
                  <a:outerShdw blurRad="38100" dist="19050" dir="2700000" algn="tl" rotWithShape="0">
                    <a:schemeClr val="dk1">
                      <a:alpha val="40000"/>
                    </a:schemeClr>
                  </a:outerShdw>
                </a:effectLst>
                <a:latin typeface="iCiel Altus" pitchFamily="2" charset="0"/>
                <a:ea typeface="思源黑体 CN Medium" panose="020B0600000000000000" pitchFamily="34" charset="-122"/>
              </a:rPr>
              <a:t>KTUTS</a:t>
            </a:r>
          </a:p>
        </p:txBody>
      </p:sp>
    </p:spTree>
    <p:extLst>
      <p:ext uri="{BB962C8B-B14F-4D97-AF65-F5344CB8AC3E}">
        <p14:creationId xmlns:p14="http://schemas.microsoft.com/office/powerpoint/2010/main" val="37739823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D8650A8-657C-AF94-4154-64A4CCA72611}"/>
              </a:ext>
            </a:extLst>
          </p:cNvPr>
          <p:cNvSpPr>
            <a:spLocks noGrp="1"/>
          </p:cNvSpPr>
          <p:nvPr>
            <p:ph type="dt" sz="half" idx="10"/>
          </p:nvPr>
        </p:nvSpPr>
        <p:spPr>
          <a:xfrm>
            <a:off x="838200" y="6356350"/>
            <a:ext cx="2743200" cy="365125"/>
          </a:xfrm>
          <a:prstGeom prst="rect">
            <a:avLst/>
          </a:prstGeom>
        </p:spPr>
        <p:txBody>
          <a:bodyPr/>
          <a:lstStyle/>
          <a:p>
            <a:fld id="{6CD14F65-03F2-471B-AD24-A0CFA7043D18}" type="datetimeFigureOut">
              <a:rPr lang="en-US" smtClean="0"/>
              <a:t>5/21/2026</a:t>
            </a:fld>
            <a:endParaRPr lang="en-US"/>
          </a:p>
        </p:txBody>
      </p:sp>
      <p:pic>
        <p:nvPicPr>
          <p:cNvPr id="7" name="Picture 2" descr="Pink Sky With Clouds Valentines Cartoon Background Bright Illustration For  Design Stock Illustration - Download Image Now - iStock">
            <a:extLst>
              <a:ext uri="{FF2B5EF4-FFF2-40B4-BE49-F238E27FC236}">
                <a16:creationId xmlns:a16="http://schemas.microsoft.com/office/drawing/2014/main" id="{C6CE13F9-F18E-D745-8A56-CCE05004A415}"/>
              </a:ext>
            </a:extLst>
          </p:cNvPr>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b="5840"/>
          <a:stretch/>
        </p:blipFill>
        <p:spPr bwMode="auto">
          <a:xfrm flipH="1">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5974588-CC3C-0F27-478F-66A9D1B52E53}"/>
              </a:ext>
            </a:extLst>
          </p:cNvPr>
          <p:cNvSpPr txBox="1"/>
          <p:nvPr userDrawn="1"/>
        </p:nvSpPr>
        <p:spPr>
          <a:xfrm>
            <a:off x="11080376" y="6227058"/>
            <a:ext cx="1111624" cy="630942"/>
          </a:xfrm>
          <a:prstGeom prst="rect">
            <a:avLst/>
          </a:prstGeom>
          <a:noFill/>
        </p:spPr>
        <p:txBody>
          <a:bodyPr wrap="square">
            <a:spAutoFit/>
          </a:bodyPr>
          <a:lstStyle/>
          <a:p>
            <a:pPr algn="ctr"/>
            <a:r>
              <a:rPr lang="vi-VN" altLang="zh-CN" sz="3500" b="1" dirty="0">
                <a:ln w="0"/>
                <a:solidFill>
                  <a:srgbClr val="FADDD7"/>
                </a:solidFill>
                <a:effectLst>
                  <a:outerShdw blurRad="38100" dist="19050" dir="2700000" algn="tl" rotWithShape="0">
                    <a:schemeClr val="dk1">
                      <a:alpha val="40000"/>
                    </a:schemeClr>
                  </a:outerShdw>
                </a:effectLst>
                <a:latin typeface="iCiel Altus" pitchFamily="2" charset="0"/>
                <a:ea typeface="思源黑体 CN Medium" panose="020B0600000000000000" pitchFamily="34" charset="-122"/>
              </a:rPr>
              <a:t>KTUTS</a:t>
            </a:r>
          </a:p>
        </p:txBody>
      </p:sp>
    </p:spTree>
    <p:extLst>
      <p:ext uri="{BB962C8B-B14F-4D97-AF65-F5344CB8AC3E}">
        <p14:creationId xmlns:p14="http://schemas.microsoft.com/office/powerpoint/2010/main" val="38043593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0F8B142-559C-EF72-0F10-A3F1E175CA54}"/>
              </a:ext>
            </a:extLst>
          </p:cNvPr>
          <p:cNvSpPr txBox="1"/>
          <p:nvPr userDrawn="1"/>
        </p:nvSpPr>
        <p:spPr>
          <a:xfrm>
            <a:off x="11134165" y="6283961"/>
            <a:ext cx="1057836" cy="630942"/>
          </a:xfrm>
          <a:prstGeom prst="rect">
            <a:avLst/>
          </a:prstGeom>
          <a:noFill/>
        </p:spPr>
        <p:txBody>
          <a:bodyPr wrap="square">
            <a:spAutoFit/>
          </a:bodyPr>
          <a:lstStyle/>
          <a:p>
            <a:pPr algn="ctr"/>
            <a:r>
              <a:rPr lang="vi-VN" altLang="zh-CN" sz="3500" b="1" dirty="0">
                <a:ln w="0"/>
                <a:solidFill>
                  <a:srgbClr val="8E895F"/>
                </a:solidFill>
                <a:effectLst>
                  <a:outerShdw blurRad="38100" dist="19050" dir="2700000" algn="tl" rotWithShape="0">
                    <a:schemeClr val="dk1">
                      <a:alpha val="40000"/>
                    </a:schemeClr>
                  </a:outerShdw>
                </a:effectLst>
                <a:latin typeface="iCiel Altus" pitchFamily="2" charset="0"/>
                <a:ea typeface="思源黑体 CN Medium" panose="020B0600000000000000" pitchFamily="34" charset="-122"/>
              </a:rPr>
              <a:t>KTUTS</a:t>
            </a:r>
          </a:p>
        </p:txBody>
      </p:sp>
    </p:spTree>
    <p:extLst>
      <p:ext uri="{BB962C8B-B14F-4D97-AF65-F5344CB8AC3E}">
        <p14:creationId xmlns:p14="http://schemas.microsoft.com/office/powerpoint/2010/main" val="12164626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D8650A8-657C-AF94-4154-64A4CCA72611}"/>
              </a:ext>
            </a:extLst>
          </p:cNvPr>
          <p:cNvSpPr>
            <a:spLocks noGrp="1"/>
          </p:cNvSpPr>
          <p:nvPr>
            <p:ph type="dt" sz="half" idx="10"/>
          </p:nvPr>
        </p:nvSpPr>
        <p:spPr>
          <a:xfrm>
            <a:off x="838200" y="6356350"/>
            <a:ext cx="2743200" cy="365125"/>
          </a:xfrm>
          <a:prstGeom prst="rect">
            <a:avLst/>
          </a:prstGeom>
        </p:spPr>
        <p:txBody>
          <a:bodyPr/>
          <a:lstStyle/>
          <a:p>
            <a:fld id="{6CD14F65-03F2-471B-AD24-A0CFA7043D18}" type="datetimeFigureOut">
              <a:rPr lang="en-US" smtClean="0"/>
              <a:t>5/21/2026</a:t>
            </a:fld>
            <a:endParaRPr lang="en-US"/>
          </a:p>
        </p:txBody>
      </p:sp>
      <p:pic>
        <p:nvPicPr>
          <p:cNvPr id="7" name="Picture 2" descr="Pink Sky With Clouds Valentines Cartoon Background Bright Illustration For  Design Stock Illustration - Download Image Now - iStock">
            <a:extLst>
              <a:ext uri="{FF2B5EF4-FFF2-40B4-BE49-F238E27FC236}">
                <a16:creationId xmlns:a16="http://schemas.microsoft.com/office/drawing/2014/main" id="{C6CE13F9-F18E-D745-8A56-CCE05004A415}"/>
              </a:ext>
            </a:extLst>
          </p:cNvPr>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b="5840"/>
          <a:stretch/>
        </p:blipFill>
        <p:spPr bwMode="auto">
          <a:xfrm flipH="1">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5974588-CC3C-0F27-478F-66A9D1B52E53}"/>
              </a:ext>
            </a:extLst>
          </p:cNvPr>
          <p:cNvSpPr txBox="1"/>
          <p:nvPr userDrawn="1"/>
        </p:nvSpPr>
        <p:spPr>
          <a:xfrm>
            <a:off x="11080376" y="6227058"/>
            <a:ext cx="1111624" cy="630942"/>
          </a:xfrm>
          <a:prstGeom prst="rect">
            <a:avLst/>
          </a:prstGeom>
          <a:noFill/>
        </p:spPr>
        <p:txBody>
          <a:bodyPr wrap="square">
            <a:spAutoFit/>
          </a:bodyPr>
          <a:lstStyle/>
          <a:p>
            <a:pPr algn="ctr"/>
            <a:r>
              <a:rPr lang="vi-VN" altLang="zh-CN" sz="3500" b="1" dirty="0">
                <a:ln w="0"/>
                <a:solidFill>
                  <a:srgbClr val="FADDD7"/>
                </a:solidFill>
                <a:effectLst>
                  <a:outerShdw blurRad="38100" dist="19050" dir="2700000" algn="tl" rotWithShape="0">
                    <a:schemeClr val="dk1">
                      <a:alpha val="40000"/>
                    </a:schemeClr>
                  </a:outerShdw>
                </a:effectLst>
                <a:latin typeface="iCiel Altus" pitchFamily="2" charset="0"/>
                <a:ea typeface="思源黑体 CN Medium" panose="020B0600000000000000" pitchFamily="34" charset="-122"/>
              </a:rPr>
              <a:t>KTUTS</a:t>
            </a:r>
          </a:p>
        </p:txBody>
      </p:sp>
    </p:spTree>
    <p:extLst>
      <p:ext uri="{BB962C8B-B14F-4D97-AF65-F5344CB8AC3E}">
        <p14:creationId xmlns:p14="http://schemas.microsoft.com/office/powerpoint/2010/main" val="382883705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C7505-A360-B487-CC44-CBC848A1A3D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224AA8-203E-1FFF-B5F8-FF1F11F1AD5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50788A-FC2E-DBFA-5A3C-C4616B8B6A79}"/>
              </a:ext>
            </a:extLst>
          </p:cNvPr>
          <p:cNvSpPr>
            <a:spLocks noGrp="1"/>
          </p:cNvSpPr>
          <p:nvPr>
            <p:ph type="dt" sz="half" idx="10"/>
          </p:nvPr>
        </p:nvSpPr>
        <p:spPr>
          <a:xfrm>
            <a:off x="838200" y="6356350"/>
            <a:ext cx="2743200" cy="365125"/>
          </a:xfrm>
          <a:prstGeom prst="rect">
            <a:avLst/>
          </a:prstGeom>
        </p:spPr>
        <p:txBody>
          <a:bodyPr/>
          <a:lstStyle/>
          <a:p>
            <a:fld id="{EE5826FC-4EAD-4644-A49B-342AA0396663}" type="datetimeFigureOut">
              <a:rPr lang="en-US" smtClean="0"/>
              <a:t>5/21/2026</a:t>
            </a:fld>
            <a:endParaRPr lang="en-US"/>
          </a:p>
        </p:txBody>
      </p:sp>
      <p:sp>
        <p:nvSpPr>
          <p:cNvPr id="5" name="Footer Placeholder 4">
            <a:extLst>
              <a:ext uri="{FF2B5EF4-FFF2-40B4-BE49-F238E27FC236}">
                <a16:creationId xmlns:a16="http://schemas.microsoft.com/office/drawing/2014/main" id="{1F42FE1F-3532-3287-3B32-291CD21AF03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C64E221-4F1E-40C6-03C5-394F9E7F053A}"/>
              </a:ext>
            </a:extLst>
          </p:cNvPr>
          <p:cNvSpPr>
            <a:spLocks noGrp="1"/>
          </p:cNvSpPr>
          <p:nvPr>
            <p:ph type="sldNum" sz="quarter" idx="12"/>
          </p:nvPr>
        </p:nvSpPr>
        <p:spPr>
          <a:xfrm>
            <a:off x="8610600" y="6356350"/>
            <a:ext cx="2743200" cy="365125"/>
          </a:xfrm>
          <a:prstGeom prst="rect">
            <a:avLst/>
          </a:prstGeom>
        </p:spPr>
        <p:txBody>
          <a:bodyPr/>
          <a:lstStyle/>
          <a:p>
            <a:fld id="{D049FA5A-906E-4C3E-B880-C68629C39BDE}" type="slidenum">
              <a:rPr lang="en-US" smtClean="0"/>
              <a:t>‹#›</a:t>
            </a:fld>
            <a:endParaRPr lang="en-US"/>
          </a:p>
        </p:txBody>
      </p:sp>
    </p:spTree>
    <p:extLst>
      <p:ext uri="{BB962C8B-B14F-4D97-AF65-F5344CB8AC3E}">
        <p14:creationId xmlns:p14="http://schemas.microsoft.com/office/powerpoint/2010/main" val="330367339"/>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90751D-9108-1ECA-1CD9-9A3ACDC99EEB}"/>
              </a:ext>
            </a:extLst>
          </p:cNvPr>
          <p:cNvPicPr>
            <a:picLocks noChangeAspect="1"/>
          </p:cNvPicPr>
          <p:nvPr userDrawn="1"/>
        </p:nvPicPr>
        <p:blipFill>
          <a:blip r:embed="rId2"/>
          <a:stretch>
            <a:fillRect/>
          </a:stretch>
        </p:blipFill>
        <p:spPr>
          <a:xfrm>
            <a:off x="0" y="3075"/>
            <a:ext cx="12192000" cy="6965616"/>
          </a:xfrm>
          <a:prstGeom prst="rect">
            <a:avLst/>
          </a:prstGeom>
        </p:spPr>
      </p:pic>
      <p:sp>
        <p:nvSpPr>
          <p:cNvPr id="9" name="TextBox 8">
            <a:extLst>
              <a:ext uri="{FF2B5EF4-FFF2-40B4-BE49-F238E27FC236}">
                <a16:creationId xmlns:a16="http://schemas.microsoft.com/office/drawing/2014/main" id="{20F8B142-559C-EF72-0F10-A3F1E175CA54}"/>
              </a:ext>
            </a:extLst>
          </p:cNvPr>
          <p:cNvSpPr txBox="1"/>
          <p:nvPr userDrawn="1"/>
        </p:nvSpPr>
        <p:spPr>
          <a:xfrm>
            <a:off x="11134165" y="6283961"/>
            <a:ext cx="1057836" cy="630942"/>
          </a:xfrm>
          <a:prstGeom prst="rect">
            <a:avLst/>
          </a:prstGeom>
          <a:noFill/>
        </p:spPr>
        <p:txBody>
          <a:bodyPr wrap="square">
            <a:spAutoFit/>
          </a:bodyPr>
          <a:lstStyle/>
          <a:p>
            <a:pPr algn="ctr"/>
            <a:r>
              <a:rPr lang="vi-VN" altLang="zh-CN" sz="3500" b="1" dirty="0">
                <a:ln w="0"/>
                <a:solidFill>
                  <a:srgbClr val="8E895F"/>
                </a:solidFill>
                <a:effectLst>
                  <a:outerShdw blurRad="38100" dist="19050" dir="2700000" algn="tl" rotWithShape="0">
                    <a:schemeClr val="dk1">
                      <a:alpha val="40000"/>
                    </a:schemeClr>
                  </a:outerShdw>
                </a:effectLst>
                <a:latin typeface="iCiel Altus" pitchFamily="2" charset="0"/>
                <a:ea typeface="思源黑体 CN Medium" panose="020B0600000000000000" pitchFamily="34" charset="-122"/>
              </a:rPr>
              <a:t>KTUTS</a:t>
            </a:r>
          </a:p>
        </p:txBody>
      </p:sp>
    </p:spTree>
    <p:extLst>
      <p:ext uri="{BB962C8B-B14F-4D97-AF65-F5344CB8AC3E}">
        <p14:creationId xmlns:p14="http://schemas.microsoft.com/office/powerpoint/2010/main" val="30102009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DA98ED43-F2DF-3953-F278-D1326633F74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32952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D8650A8-657C-AF94-4154-64A4CCA72611}"/>
              </a:ext>
            </a:extLst>
          </p:cNvPr>
          <p:cNvSpPr>
            <a:spLocks noGrp="1"/>
          </p:cNvSpPr>
          <p:nvPr>
            <p:ph type="dt" sz="half" idx="10"/>
          </p:nvPr>
        </p:nvSpPr>
        <p:spPr>
          <a:xfrm>
            <a:off x="838200" y="6356350"/>
            <a:ext cx="2743200" cy="365125"/>
          </a:xfrm>
          <a:prstGeom prst="rect">
            <a:avLst/>
          </a:prstGeom>
        </p:spPr>
        <p:txBody>
          <a:bodyPr/>
          <a:lstStyle/>
          <a:p>
            <a:fld id="{6CD14F65-03F2-471B-AD24-A0CFA7043D18}" type="datetimeFigureOut">
              <a:rPr lang="en-US" smtClean="0"/>
              <a:t>5/21/2026</a:t>
            </a:fld>
            <a:endParaRPr lang="en-US"/>
          </a:p>
        </p:txBody>
      </p:sp>
      <p:pic>
        <p:nvPicPr>
          <p:cNvPr id="7" name="Picture 2" descr="Pink Sky With Clouds Valentines Cartoon Background Bright Illustration For  Design Stock Illustration - Download Image Now - iStock">
            <a:extLst>
              <a:ext uri="{FF2B5EF4-FFF2-40B4-BE49-F238E27FC236}">
                <a16:creationId xmlns:a16="http://schemas.microsoft.com/office/drawing/2014/main" id="{C6CE13F9-F18E-D745-8A56-CCE05004A415}"/>
              </a:ext>
            </a:extLst>
          </p:cNvPr>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b="5840"/>
          <a:stretch/>
        </p:blipFill>
        <p:spPr bwMode="auto">
          <a:xfrm flipH="1">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5974588-CC3C-0F27-478F-66A9D1B52E53}"/>
              </a:ext>
            </a:extLst>
          </p:cNvPr>
          <p:cNvSpPr txBox="1"/>
          <p:nvPr userDrawn="1"/>
        </p:nvSpPr>
        <p:spPr>
          <a:xfrm>
            <a:off x="11080376" y="6227058"/>
            <a:ext cx="1111624" cy="630942"/>
          </a:xfrm>
          <a:prstGeom prst="rect">
            <a:avLst/>
          </a:prstGeom>
          <a:noFill/>
        </p:spPr>
        <p:txBody>
          <a:bodyPr wrap="square">
            <a:spAutoFit/>
          </a:bodyPr>
          <a:lstStyle/>
          <a:p>
            <a:pPr algn="ctr"/>
            <a:r>
              <a:rPr lang="vi-VN" altLang="zh-CN" sz="3500" b="1" dirty="0">
                <a:ln w="0"/>
                <a:solidFill>
                  <a:srgbClr val="FADDD7"/>
                </a:solidFill>
                <a:effectLst>
                  <a:outerShdw blurRad="38100" dist="19050" dir="2700000" algn="tl" rotWithShape="0">
                    <a:schemeClr val="dk1">
                      <a:alpha val="40000"/>
                    </a:schemeClr>
                  </a:outerShdw>
                </a:effectLst>
                <a:latin typeface="iCiel Altus" pitchFamily="2" charset="0"/>
                <a:ea typeface="思源黑体 CN Medium" panose="020B0600000000000000" pitchFamily="34" charset="-122"/>
              </a:rPr>
              <a:t>KTUTS</a:t>
            </a:r>
          </a:p>
        </p:txBody>
      </p:sp>
    </p:spTree>
    <p:extLst>
      <p:ext uri="{BB962C8B-B14F-4D97-AF65-F5344CB8AC3E}">
        <p14:creationId xmlns:p14="http://schemas.microsoft.com/office/powerpoint/2010/main" val="21948208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0F8B142-559C-EF72-0F10-A3F1E175CA54}"/>
              </a:ext>
            </a:extLst>
          </p:cNvPr>
          <p:cNvSpPr txBox="1"/>
          <p:nvPr userDrawn="1"/>
        </p:nvSpPr>
        <p:spPr>
          <a:xfrm>
            <a:off x="11134165" y="6283961"/>
            <a:ext cx="1057836" cy="630942"/>
          </a:xfrm>
          <a:prstGeom prst="rect">
            <a:avLst/>
          </a:prstGeom>
          <a:noFill/>
        </p:spPr>
        <p:txBody>
          <a:bodyPr wrap="square">
            <a:spAutoFit/>
          </a:bodyPr>
          <a:lstStyle/>
          <a:p>
            <a:pPr algn="ctr"/>
            <a:r>
              <a:rPr lang="vi-VN" altLang="zh-CN" sz="3500" b="1" dirty="0">
                <a:ln w="0"/>
                <a:solidFill>
                  <a:srgbClr val="8E895F"/>
                </a:solidFill>
                <a:effectLst>
                  <a:outerShdw blurRad="38100" dist="19050" dir="2700000" algn="tl" rotWithShape="0">
                    <a:schemeClr val="dk1">
                      <a:alpha val="40000"/>
                    </a:schemeClr>
                  </a:outerShdw>
                </a:effectLst>
                <a:latin typeface="iCiel Altus" pitchFamily="2" charset="0"/>
                <a:ea typeface="思源黑体 CN Medium" panose="020B0600000000000000" pitchFamily="34" charset="-122"/>
              </a:rPr>
              <a:t>KTUTS</a:t>
            </a:r>
          </a:p>
        </p:txBody>
      </p:sp>
    </p:spTree>
    <p:extLst>
      <p:ext uri="{BB962C8B-B14F-4D97-AF65-F5344CB8AC3E}">
        <p14:creationId xmlns:p14="http://schemas.microsoft.com/office/powerpoint/2010/main" val="417986568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DA98ED43-F2DF-3953-F278-D1326633F74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1300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D8650A8-657C-AF94-4154-64A4CCA72611}"/>
              </a:ext>
            </a:extLst>
          </p:cNvPr>
          <p:cNvSpPr>
            <a:spLocks noGrp="1"/>
          </p:cNvSpPr>
          <p:nvPr>
            <p:ph type="dt" sz="half" idx="10"/>
          </p:nvPr>
        </p:nvSpPr>
        <p:spPr>
          <a:xfrm>
            <a:off x="838200" y="6356350"/>
            <a:ext cx="2743200" cy="365125"/>
          </a:xfrm>
          <a:prstGeom prst="rect">
            <a:avLst/>
          </a:prstGeom>
        </p:spPr>
        <p:txBody>
          <a:bodyPr/>
          <a:lstStyle/>
          <a:p>
            <a:fld id="{6CD14F65-03F2-471B-AD24-A0CFA7043D18}" type="datetimeFigureOut">
              <a:rPr lang="en-US" smtClean="0"/>
              <a:t>5/21/2026</a:t>
            </a:fld>
            <a:endParaRPr lang="en-US"/>
          </a:p>
        </p:txBody>
      </p:sp>
      <p:pic>
        <p:nvPicPr>
          <p:cNvPr id="7" name="Picture 2" descr="Pink Sky With Clouds Valentines Cartoon Background Bright Illustration For  Design Stock Illustration - Download Image Now - iStock">
            <a:extLst>
              <a:ext uri="{FF2B5EF4-FFF2-40B4-BE49-F238E27FC236}">
                <a16:creationId xmlns:a16="http://schemas.microsoft.com/office/drawing/2014/main" id="{C6CE13F9-F18E-D745-8A56-CCE05004A415}"/>
              </a:ext>
            </a:extLst>
          </p:cNvPr>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b="5840"/>
          <a:stretch/>
        </p:blipFill>
        <p:spPr bwMode="auto">
          <a:xfrm flipH="1">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5974588-CC3C-0F27-478F-66A9D1B52E53}"/>
              </a:ext>
            </a:extLst>
          </p:cNvPr>
          <p:cNvSpPr txBox="1"/>
          <p:nvPr userDrawn="1"/>
        </p:nvSpPr>
        <p:spPr>
          <a:xfrm>
            <a:off x="11080376" y="6227058"/>
            <a:ext cx="1111624" cy="630942"/>
          </a:xfrm>
          <a:prstGeom prst="rect">
            <a:avLst/>
          </a:prstGeom>
          <a:noFill/>
        </p:spPr>
        <p:txBody>
          <a:bodyPr wrap="square">
            <a:spAutoFit/>
          </a:bodyPr>
          <a:lstStyle/>
          <a:p>
            <a:pPr algn="ctr"/>
            <a:r>
              <a:rPr lang="vi-VN" altLang="zh-CN" sz="3500" b="1" dirty="0">
                <a:ln w="0"/>
                <a:solidFill>
                  <a:srgbClr val="FADDD7"/>
                </a:solidFill>
                <a:effectLst>
                  <a:outerShdw blurRad="38100" dist="19050" dir="2700000" algn="tl" rotWithShape="0">
                    <a:schemeClr val="dk1">
                      <a:alpha val="40000"/>
                    </a:schemeClr>
                  </a:outerShdw>
                </a:effectLst>
                <a:latin typeface="iCiel Altus" pitchFamily="2" charset="0"/>
                <a:ea typeface="思源黑体 CN Medium" panose="020B0600000000000000" pitchFamily="34" charset="-122"/>
              </a:rPr>
              <a:t>KTUTS</a:t>
            </a:r>
          </a:p>
        </p:txBody>
      </p:sp>
    </p:spTree>
    <p:extLst>
      <p:ext uri="{BB962C8B-B14F-4D97-AF65-F5344CB8AC3E}">
        <p14:creationId xmlns:p14="http://schemas.microsoft.com/office/powerpoint/2010/main" val="321612154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20F8B142-559C-EF72-0F10-A3F1E175CA54}"/>
              </a:ext>
            </a:extLst>
          </p:cNvPr>
          <p:cNvSpPr txBox="1"/>
          <p:nvPr userDrawn="1"/>
        </p:nvSpPr>
        <p:spPr>
          <a:xfrm>
            <a:off x="11134165" y="6283961"/>
            <a:ext cx="1057836" cy="630942"/>
          </a:xfrm>
          <a:prstGeom prst="rect">
            <a:avLst/>
          </a:prstGeom>
          <a:noFill/>
        </p:spPr>
        <p:txBody>
          <a:bodyPr wrap="square">
            <a:spAutoFit/>
          </a:bodyPr>
          <a:lstStyle/>
          <a:p>
            <a:pPr algn="ctr"/>
            <a:r>
              <a:rPr lang="vi-VN" altLang="zh-CN" sz="3500" b="1" dirty="0">
                <a:ln w="0"/>
                <a:solidFill>
                  <a:srgbClr val="8E895F"/>
                </a:solidFill>
                <a:effectLst>
                  <a:outerShdw blurRad="38100" dist="19050" dir="2700000" algn="tl" rotWithShape="0">
                    <a:schemeClr val="dk1">
                      <a:alpha val="40000"/>
                    </a:schemeClr>
                  </a:outerShdw>
                </a:effectLst>
                <a:latin typeface="iCiel Altus" pitchFamily="2" charset="0"/>
                <a:ea typeface="思源黑体 CN Medium" panose="020B0600000000000000" pitchFamily="34" charset="-122"/>
              </a:rPr>
              <a:t>KTUTS</a:t>
            </a:r>
          </a:p>
        </p:txBody>
      </p:sp>
    </p:spTree>
    <p:extLst>
      <p:ext uri="{BB962C8B-B14F-4D97-AF65-F5344CB8AC3E}">
        <p14:creationId xmlns:p14="http://schemas.microsoft.com/office/powerpoint/2010/main" val="395639230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DA98ED43-F2DF-3953-F278-D1326633F74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5427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2026/5/21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676083898"/>
      </p:ext>
    </p:extLst>
  </p:cSld>
  <p:clrMapOvr>
    <a:masterClrMapping/>
  </p:clrMapOvr>
  <p:transition spd="med" advClick="0" advTm="0">
    <p:pull/>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2026/5/21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060319542"/>
      </p:ext>
    </p:extLst>
  </p:cSld>
  <p:clrMapOvr>
    <a:masterClrMapping/>
  </p:clrMapOvr>
  <p:transition spd="med" advClick="0" advTm="0">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EA8EE-F0C2-D9EA-9455-E38986E57E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3063988-486D-18BF-71B2-3F2A1F3476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34EF84-2CB1-248C-A1CE-CFAA7599037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F3C6E6-6865-DBCD-6FCB-57A31C846001}"/>
              </a:ext>
            </a:extLst>
          </p:cNvPr>
          <p:cNvSpPr>
            <a:spLocks noGrp="1"/>
          </p:cNvSpPr>
          <p:nvPr>
            <p:ph type="dt" sz="half" idx="10"/>
          </p:nvPr>
        </p:nvSpPr>
        <p:spPr>
          <a:xfrm>
            <a:off x="838200" y="6356350"/>
            <a:ext cx="2743200" cy="365125"/>
          </a:xfrm>
          <a:prstGeom prst="rect">
            <a:avLst/>
          </a:prstGeom>
        </p:spPr>
        <p:txBody>
          <a:bodyPr/>
          <a:lstStyle/>
          <a:p>
            <a:fld id="{EE5826FC-4EAD-4644-A49B-342AA0396663}" type="datetimeFigureOut">
              <a:rPr lang="en-US" smtClean="0"/>
              <a:t>5/21/2026</a:t>
            </a:fld>
            <a:endParaRPr lang="en-US"/>
          </a:p>
        </p:txBody>
      </p:sp>
      <p:sp>
        <p:nvSpPr>
          <p:cNvPr id="6" name="Footer Placeholder 5">
            <a:extLst>
              <a:ext uri="{FF2B5EF4-FFF2-40B4-BE49-F238E27FC236}">
                <a16:creationId xmlns:a16="http://schemas.microsoft.com/office/drawing/2014/main" id="{8C09B19F-7C4C-3F01-FC27-1106EEB450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E6E3E63-402F-51DB-FA5A-EB129215CDCF}"/>
              </a:ext>
            </a:extLst>
          </p:cNvPr>
          <p:cNvSpPr>
            <a:spLocks noGrp="1"/>
          </p:cNvSpPr>
          <p:nvPr>
            <p:ph type="sldNum" sz="quarter" idx="12"/>
          </p:nvPr>
        </p:nvSpPr>
        <p:spPr>
          <a:xfrm>
            <a:off x="8610600" y="6356350"/>
            <a:ext cx="2743200" cy="365125"/>
          </a:xfrm>
          <a:prstGeom prst="rect">
            <a:avLst/>
          </a:prstGeom>
        </p:spPr>
        <p:txBody>
          <a:bodyPr/>
          <a:lstStyle/>
          <a:p>
            <a:fld id="{D049FA5A-906E-4C3E-B880-C68629C39BDE}" type="slidenum">
              <a:rPr lang="en-US" smtClean="0"/>
              <a:t>‹#›</a:t>
            </a:fld>
            <a:endParaRPr lang="en-US"/>
          </a:p>
        </p:txBody>
      </p:sp>
    </p:spTree>
    <p:extLst>
      <p:ext uri="{BB962C8B-B14F-4D97-AF65-F5344CB8AC3E}">
        <p14:creationId xmlns:p14="http://schemas.microsoft.com/office/powerpoint/2010/main" val="2237290608"/>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2026/5/21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779508854"/>
      </p:ext>
    </p:extLst>
  </p:cSld>
  <p:clrMapOvr>
    <a:masterClrMapping/>
  </p:clrMapOvr>
  <p:transition spd="med" advClick="0" advTm="0">
    <p:pull/>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2026/5/21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751510937"/>
      </p:ext>
    </p:extLst>
  </p:cSld>
  <p:clrMapOvr>
    <a:masterClrMapping/>
  </p:clrMapOvr>
  <p:transition spd="med" advClick="0" advTm="0">
    <p:pull/>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2026/5/21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31866267"/>
      </p:ext>
    </p:extLst>
  </p:cSld>
  <p:clrMapOvr>
    <a:masterClrMapping/>
  </p:clrMapOvr>
  <p:transition spd="med" advClick="0" advTm="0">
    <p:pull/>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l="26455" t="25449" r="-48" b="17034"/>
          <a:stretch/>
        </p:blipFill>
        <p:spPr>
          <a:xfrm>
            <a:off x="-20170" y="0"/>
            <a:ext cx="12231331" cy="6921912"/>
          </a:xfrm>
          <a:prstGeom prst="rect">
            <a:avLst/>
          </a:prstGeom>
        </p:spPr>
      </p:pic>
      <p:pic>
        <p:nvPicPr>
          <p:cNvPr id="6" name="图片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69" y="2612857"/>
            <a:ext cx="12190992" cy="4307484"/>
          </a:xfrm>
          <a:prstGeom prst="rect">
            <a:avLst/>
          </a:prstGeom>
        </p:spPr>
      </p:pic>
    </p:spTree>
    <p:extLst>
      <p:ext uri="{BB962C8B-B14F-4D97-AF65-F5344CB8AC3E}">
        <p14:creationId xmlns:p14="http://schemas.microsoft.com/office/powerpoint/2010/main" val="11030956"/>
      </p:ext>
    </p:extLst>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2026/5/21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pic>
        <p:nvPicPr>
          <p:cNvPr id="5" name="Content Placeholder 12" descr="cdc42615100be655bf1a"/>
          <p:cNvPicPr>
            <a:picLocks noChangeAspect="1"/>
          </p:cNvPicPr>
          <p:nvPr userDrawn="1"/>
        </p:nvPicPr>
        <p:blipFill>
          <a:blip r:embed="rId2">
            <a:clrChange>
              <a:clrFrom>
                <a:srgbClr val="FFE1E3">
                  <a:alpha val="100000"/>
                </a:srgbClr>
              </a:clrFrom>
              <a:clrTo>
                <a:srgbClr val="FFE1E3">
                  <a:alpha val="100000"/>
                  <a:alpha val="0"/>
                </a:srgbClr>
              </a:clrTo>
            </a:clrChange>
          </a:blip>
          <a:stretch>
            <a:fillRect/>
          </a:stretch>
        </p:blipFill>
        <p:spPr>
          <a:xfrm>
            <a:off x="-1691701" y="-447604"/>
            <a:ext cx="1524424" cy="1524424"/>
          </a:xfrm>
          <a:prstGeom prst="rect">
            <a:avLst/>
          </a:prstGeom>
        </p:spPr>
      </p:pic>
      <p:pic>
        <p:nvPicPr>
          <p:cNvPr id="6" name="Content Placeholder 12" descr="cdc42615100be655bf1a"/>
          <p:cNvPicPr>
            <a:picLocks noChangeAspect="1"/>
          </p:cNvPicPr>
          <p:nvPr userDrawn="1"/>
        </p:nvPicPr>
        <p:blipFill>
          <a:blip r:embed="rId2">
            <a:clrChange>
              <a:clrFrom>
                <a:srgbClr val="FFE1E3">
                  <a:alpha val="100000"/>
                </a:srgbClr>
              </a:clrFrom>
              <a:clrTo>
                <a:srgbClr val="FFE1E3">
                  <a:alpha val="100000"/>
                  <a:alpha val="0"/>
                </a:srgbClr>
              </a:clrTo>
            </a:clrChange>
          </a:blip>
          <a:stretch>
            <a:fillRect/>
          </a:stretch>
        </p:blipFill>
        <p:spPr>
          <a:xfrm>
            <a:off x="-1814427" y="1039349"/>
            <a:ext cx="1524424" cy="1524424"/>
          </a:xfrm>
          <a:prstGeom prst="rect">
            <a:avLst/>
          </a:prstGeom>
          <a:effectLst>
            <a:softEdge rad="1270000"/>
          </a:effectLst>
        </p:spPr>
      </p:pic>
    </p:spTree>
    <p:extLst>
      <p:ext uri="{BB962C8B-B14F-4D97-AF65-F5344CB8AC3E}">
        <p14:creationId xmlns:p14="http://schemas.microsoft.com/office/powerpoint/2010/main" val="4022528585"/>
      </p:ext>
    </p:extLst>
  </p:cSld>
  <p:clrMapOvr>
    <a:masterClrMapping/>
  </p:clrMapOvr>
  <p:transition spd="med" advClick="0" advTm="0">
    <p:pull/>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2026/5/21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053376102"/>
      </p:ext>
    </p:extLst>
  </p:cSld>
  <p:clrMapOvr>
    <a:masterClrMapping/>
  </p:clrMapOvr>
  <p:transition spd="med" advClick="0" advTm="0">
    <p:pull/>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2026/5/21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256952322"/>
      </p:ext>
    </p:extLst>
  </p:cSld>
  <p:clrMapOvr>
    <a:masterClrMapping/>
  </p:clrMapOvr>
  <p:transition spd="med" advClick="0" advTm="0">
    <p:pull/>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2026/5/21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820797655"/>
      </p:ext>
    </p:extLst>
  </p:cSld>
  <p:clrMapOvr>
    <a:masterClrMapping/>
  </p:clrMapOvr>
  <p:transition spd="med" advClick="0" advTm="0">
    <p:pull/>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2026/5/21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060006507"/>
      </p:ext>
    </p:extLst>
  </p:cSld>
  <p:clrMapOvr>
    <a:masterClrMapping/>
  </p:clrMapOvr>
  <p:transition spd="med" advClick="0" advTm="0">
    <p:pull/>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2845579"/>
      </p:ext>
    </p:extLst>
  </p:cSld>
  <p:clrMapOvr>
    <a:masterClrMapping/>
  </p:clrMapOvr>
  <p:transition spd="med" advClick="0" advTm="0">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7A3F0-D0C9-7CB6-E7DD-BCD7BF2B11FC}"/>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4AA42B0-2F0D-0ECA-42CC-6131E3E92E1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0B9643-D5DD-48B2-5CA1-7AE8DD73E452}"/>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67E364F-75EC-DAEF-551A-519D6C2F704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56330B-59C1-C3E4-9166-F10CBC962397}"/>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F1CD58-C022-7DD0-B840-B488087150C1}"/>
              </a:ext>
            </a:extLst>
          </p:cNvPr>
          <p:cNvSpPr>
            <a:spLocks noGrp="1"/>
          </p:cNvSpPr>
          <p:nvPr>
            <p:ph type="dt" sz="half" idx="10"/>
          </p:nvPr>
        </p:nvSpPr>
        <p:spPr>
          <a:xfrm>
            <a:off x="838200" y="6356350"/>
            <a:ext cx="2743200" cy="365125"/>
          </a:xfrm>
          <a:prstGeom prst="rect">
            <a:avLst/>
          </a:prstGeom>
        </p:spPr>
        <p:txBody>
          <a:bodyPr/>
          <a:lstStyle/>
          <a:p>
            <a:fld id="{EE5826FC-4EAD-4644-A49B-342AA0396663}" type="datetimeFigureOut">
              <a:rPr lang="en-US" smtClean="0"/>
              <a:t>5/21/2026</a:t>
            </a:fld>
            <a:endParaRPr lang="en-US"/>
          </a:p>
        </p:txBody>
      </p:sp>
      <p:sp>
        <p:nvSpPr>
          <p:cNvPr id="8" name="Footer Placeholder 7">
            <a:extLst>
              <a:ext uri="{FF2B5EF4-FFF2-40B4-BE49-F238E27FC236}">
                <a16:creationId xmlns:a16="http://schemas.microsoft.com/office/drawing/2014/main" id="{B1799514-5A83-ADEA-E937-347C7A558E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181D6281-25C0-90A3-276B-B7DA7E5F0214}"/>
              </a:ext>
            </a:extLst>
          </p:cNvPr>
          <p:cNvSpPr>
            <a:spLocks noGrp="1"/>
          </p:cNvSpPr>
          <p:nvPr>
            <p:ph type="sldNum" sz="quarter" idx="12"/>
          </p:nvPr>
        </p:nvSpPr>
        <p:spPr>
          <a:xfrm>
            <a:off x="8610600" y="6356350"/>
            <a:ext cx="2743200" cy="365125"/>
          </a:xfrm>
          <a:prstGeom prst="rect">
            <a:avLst/>
          </a:prstGeom>
        </p:spPr>
        <p:txBody>
          <a:bodyPr/>
          <a:lstStyle/>
          <a:p>
            <a:fld id="{D049FA5A-906E-4C3E-B880-C68629C39BDE}" type="slidenum">
              <a:rPr lang="en-US" smtClean="0"/>
              <a:t>‹#›</a:t>
            </a:fld>
            <a:endParaRPr lang="en-US"/>
          </a:p>
        </p:txBody>
      </p:sp>
    </p:spTree>
    <p:extLst>
      <p:ext uri="{BB962C8B-B14F-4D97-AF65-F5344CB8AC3E}">
        <p14:creationId xmlns:p14="http://schemas.microsoft.com/office/powerpoint/2010/main" val="3147652512"/>
      </p:ext>
    </p:extLst>
  </p:cSld>
  <p:clrMapOvr>
    <a:masterClrMapping/>
  </p:clrMapOvr>
  <p:transition spd="slow">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EF87E-F83A-4AA1-9883-AD50C4792EE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DB7525-6683-4F6F-AB8A-513A1D2A4AF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E3FE6C-976E-47A2-81CA-C479752C2802}"/>
              </a:ext>
            </a:extLst>
          </p:cNvPr>
          <p:cNvSpPr>
            <a:spLocks noGrp="1"/>
          </p:cNvSpPr>
          <p:nvPr>
            <p:ph type="dt" sz="half" idx="10"/>
          </p:nvPr>
        </p:nvSpPr>
        <p:spPr>
          <a:xfrm>
            <a:off x="838200" y="6356350"/>
            <a:ext cx="2743200" cy="365125"/>
          </a:xfrm>
          <a:prstGeom prst="rect">
            <a:avLst/>
          </a:prstGeom>
        </p:spPr>
        <p:txBody>
          <a:bodyPr/>
          <a:lstStyle/>
          <a:p>
            <a:fld id="{6069E5B3-FA30-438A-B60F-2CAEF6B816D0}" type="datetimeFigureOut">
              <a:rPr lang="en-US" smtClean="0"/>
              <a:t>5/21/2026</a:t>
            </a:fld>
            <a:endParaRPr lang="en-US"/>
          </a:p>
        </p:txBody>
      </p:sp>
      <p:sp>
        <p:nvSpPr>
          <p:cNvPr id="5" name="Footer Placeholder 4">
            <a:extLst>
              <a:ext uri="{FF2B5EF4-FFF2-40B4-BE49-F238E27FC236}">
                <a16:creationId xmlns:a16="http://schemas.microsoft.com/office/drawing/2014/main" id="{09DD006C-7D53-4B4D-8349-56CDEC6E6F0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68D00AD-D9D2-4EFE-A536-E14927A31CEB}"/>
              </a:ext>
            </a:extLst>
          </p:cNvPr>
          <p:cNvSpPr>
            <a:spLocks noGrp="1"/>
          </p:cNvSpPr>
          <p:nvPr>
            <p:ph type="sldNum" sz="quarter" idx="12"/>
          </p:nvPr>
        </p:nvSpPr>
        <p:spPr>
          <a:xfrm>
            <a:off x="8610600" y="6356350"/>
            <a:ext cx="2743200" cy="365125"/>
          </a:xfrm>
          <a:prstGeom prst="rect">
            <a:avLst/>
          </a:prstGeom>
        </p:spPr>
        <p:txBody>
          <a:bodyPr/>
          <a:lstStyle/>
          <a:p>
            <a:fld id="{060B0705-DE6A-43FB-843C-81BD7F07A91C}" type="slidenum">
              <a:rPr lang="en-US" smtClean="0"/>
              <a:t>‹#›</a:t>
            </a:fld>
            <a:endParaRPr lang="en-US"/>
          </a:p>
        </p:txBody>
      </p:sp>
    </p:spTree>
    <p:extLst>
      <p:ext uri="{BB962C8B-B14F-4D97-AF65-F5344CB8AC3E}">
        <p14:creationId xmlns:p14="http://schemas.microsoft.com/office/powerpoint/2010/main" val="10471242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13B7C-8BF7-416F-9E9E-C73CCDF97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523D64A-E1A2-4889-B7CD-6C25E97CAB3B}"/>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0F37C0-5F82-4677-BCA7-66E1B0D45166}"/>
              </a:ext>
            </a:extLst>
          </p:cNvPr>
          <p:cNvSpPr>
            <a:spLocks noGrp="1"/>
          </p:cNvSpPr>
          <p:nvPr>
            <p:ph type="dt" sz="half" idx="10"/>
          </p:nvPr>
        </p:nvSpPr>
        <p:spPr>
          <a:xfrm>
            <a:off x="838200" y="6356350"/>
            <a:ext cx="2743200" cy="365125"/>
          </a:xfrm>
          <a:prstGeom prst="rect">
            <a:avLst/>
          </a:prstGeom>
        </p:spPr>
        <p:txBody>
          <a:bodyPr/>
          <a:lstStyle/>
          <a:p>
            <a:fld id="{6069E5B3-FA30-438A-B60F-2CAEF6B816D0}" type="datetimeFigureOut">
              <a:rPr lang="en-US" smtClean="0"/>
              <a:t>5/21/2026</a:t>
            </a:fld>
            <a:endParaRPr lang="en-US"/>
          </a:p>
        </p:txBody>
      </p:sp>
      <p:sp>
        <p:nvSpPr>
          <p:cNvPr id="5" name="Footer Placeholder 4">
            <a:extLst>
              <a:ext uri="{FF2B5EF4-FFF2-40B4-BE49-F238E27FC236}">
                <a16:creationId xmlns:a16="http://schemas.microsoft.com/office/drawing/2014/main" id="{02732A41-1AF6-4B87-8B9B-90A8A23C5CF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23A7DA5-A591-4218-8CF7-04DFC3B28911}"/>
              </a:ext>
            </a:extLst>
          </p:cNvPr>
          <p:cNvSpPr>
            <a:spLocks noGrp="1"/>
          </p:cNvSpPr>
          <p:nvPr>
            <p:ph type="sldNum" sz="quarter" idx="12"/>
          </p:nvPr>
        </p:nvSpPr>
        <p:spPr>
          <a:xfrm>
            <a:off x="8610600" y="6356350"/>
            <a:ext cx="2743200" cy="365125"/>
          </a:xfrm>
          <a:prstGeom prst="rect">
            <a:avLst/>
          </a:prstGeom>
        </p:spPr>
        <p:txBody>
          <a:bodyPr/>
          <a:lstStyle/>
          <a:p>
            <a:fld id="{060B0705-DE6A-43FB-843C-81BD7F07A91C}" type="slidenum">
              <a:rPr lang="en-US" smtClean="0"/>
              <a:t>‹#›</a:t>
            </a:fld>
            <a:endParaRPr lang="en-US"/>
          </a:p>
        </p:txBody>
      </p:sp>
    </p:spTree>
    <p:extLst>
      <p:ext uri="{BB962C8B-B14F-4D97-AF65-F5344CB8AC3E}">
        <p14:creationId xmlns:p14="http://schemas.microsoft.com/office/powerpoint/2010/main" val="31293574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1C2C4-EE01-4E6E-8356-95AB5C95D99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3EE01A-6E66-4681-9B67-193153FDC15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44AF82-BE7A-4D6E-A003-FC5215EFE612}"/>
              </a:ext>
            </a:extLst>
          </p:cNvPr>
          <p:cNvSpPr>
            <a:spLocks noGrp="1"/>
          </p:cNvSpPr>
          <p:nvPr>
            <p:ph type="dt" sz="half" idx="10"/>
          </p:nvPr>
        </p:nvSpPr>
        <p:spPr>
          <a:xfrm>
            <a:off x="838200" y="6356350"/>
            <a:ext cx="2743200" cy="365125"/>
          </a:xfrm>
          <a:prstGeom prst="rect">
            <a:avLst/>
          </a:prstGeom>
        </p:spPr>
        <p:txBody>
          <a:bodyPr/>
          <a:lstStyle/>
          <a:p>
            <a:fld id="{6069E5B3-FA30-438A-B60F-2CAEF6B816D0}" type="datetimeFigureOut">
              <a:rPr lang="en-US" smtClean="0"/>
              <a:t>5/21/2026</a:t>
            </a:fld>
            <a:endParaRPr lang="en-US"/>
          </a:p>
        </p:txBody>
      </p:sp>
      <p:sp>
        <p:nvSpPr>
          <p:cNvPr id="5" name="Footer Placeholder 4">
            <a:extLst>
              <a:ext uri="{FF2B5EF4-FFF2-40B4-BE49-F238E27FC236}">
                <a16:creationId xmlns:a16="http://schemas.microsoft.com/office/drawing/2014/main" id="{CDC72C07-8C60-4F82-A88F-EE926338FA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06547B9-1309-4A8E-864C-9E994F0AC393}"/>
              </a:ext>
            </a:extLst>
          </p:cNvPr>
          <p:cNvSpPr>
            <a:spLocks noGrp="1"/>
          </p:cNvSpPr>
          <p:nvPr>
            <p:ph type="sldNum" sz="quarter" idx="12"/>
          </p:nvPr>
        </p:nvSpPr>
        <p:spPr>
          <a:xfrm>
            <a:off x="8610600" y="6356350"/>
            <a:ext cx="2743200" cy="365125"/>
          </a:xfrm>
          <a:prstGeom prst="rect">
            <a:avLst/>
          </a:prstGeom>
        </p:spPr>
        <p:txBody>
          <a:bodyPr/>
          <a:lstStyle/>
          <a:p>
            <a:fld id="{060B0705-DE6A-43FB-843C-81BD7F07A91C}" type="slidenum">
              <a:rPr lang="en-US" smtClean="0"/>
              <a:t>‹#›</a:t>
            </a:fld>
            <a:endParaRPr lang="en-US"/>
          </a:p>
        </p:txBody>
      </p:sp>
    </p:spTree>
    <p:extLst>
      <p:ext uri="{BB962C8B-B14F-4D97-AF65-F5344CB8AC3E}">
        <p14:creationId xmlns:p14="http://schemas.microsoft.com/office/powerpoint/2010/main" val="9098097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C3684-6A9F-4FF6-82E8-EFEE0836CB6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953915C-4181-4570-B271-6D5427D640F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8BE942-7201-4D2B-88C2-83E977B159D7}"/>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6F5370-83BC-4306-A4BF-C42AC97B72D3}"/>
              </a:ext>
            </a:extLst>
          </p:cNvPr>
          <p:cNvSpPr>
            <a:spLocks noGrp="1"/>
          </p:cNvSpPr>
          <p:nvPr>
            <p:ph type="dt" sz="half" idx="10"/>
          </p:nvPr>
        </p:nvSpPr>
        <p:spPr>
          <a:xfrm>
            <a:off x="838200" y="6356350"/>
            <a:ext cx="2743200" cy="365125"/>
          </a:xfrm>
          <a:prstGeom prst="rect">
            <a:avLst/>
          </a:prstGeom>
        </p:spPr>
        <p:txBody>
          <a:bodyPr/>
          <a:lstStyle/>
          <a:p>
            <a:fld id="{6069E5B3-FA30-438A-B60F-2CAEF6B816D0}" type="datetimeFigureOut">
              <a:rPr lang="en-US" smtClean="0"/>
              <a:t>5/21/2026</a:t>
            </a:fld>
            <a:endParaRPr lang="en-US"/>
          </a:p>
        </p:txBody>
      </p:sp>
      <p:sp>
        <p:nvSpPr>
          <p:cNvPr id="6" name="Footer Placeholder 5">
            <a:extLst>
              <a:ext uri="{FF2B5EF4-FFF2-40B4-BE49-F238E27FC236}">
                <a16:creationId xmlns:a16="http://schemas.microsoft.com/office/drawing/2014/main" id="{82EE42BC-A702-48B0-BB20-D83F3FCE9B5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C9A8FA2-8795-47D9-B9F9-B5C388A57F1D}"/>
              </a:ext>
            </a:extLst>
          </p:cNvPr>
          <p:cNvSpPr>
            <a:spLocks noGrp="1"/>
          </p:cNvSpPr>
          <p:nvPr>
            <p:ph type="sldNum" sz="quarter" idx="12"/>
          </p:nvPr>
        </p:nvSpPr>
        <p:spPr>
          <a:xfrm>
            <a:off x="8610600" y="6356350"/>
            <a:ext cx="2743200" cy="365125"/>
          </a:xfrm>
          <a:prstGeom prst="rect">
            <a:avLst/>
          </a:prstGeom>
        </p:spPr>
        <p:txBody>
          <a:bodyPr/>
          <a:lstStyle/>
          <a:p>
            <a:fld id="{060B0705-DE6A-43FB-843C-81BD7F07A91C}" type="slidenum">
              <a:rPr lang="en-US" smtClean="0"/>
              <a:t>‹#›</a:t>
            </a:fld>
            <a:endParaRPr lang="en-US"/>
          </a:p>
        </p:txBody>
      </p:sp>
    </p:spTree>
    <p:extLst>
      <p:ext uri="{BB962C8B-B14F-4D97-AF65-F5344CB8AC3E}">
        <p14:creationId xmlns:p14="http://schemas.microsoft.com/office/powerpoint/2010/main" val="8715504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7C317-602E-4874-AA60-57D60122CE4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53F2B387-BA8C-4C4B-8ACC-88B45889F0C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A68314-8975-4614-B6A7-1648E3843CA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DA789C-579B-4F39-8928-15B7F0D8F32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0093C8-E235-4B0B-A17A-A760BEAAB75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9E492D-2BD9-4F77-8B3F-E83CCB2CA79C}"/>
              </a:ext>
            </a:extLst>
          </p:cNvPr>
          <p:cNvSpPr>
            <a:spLocks noGrp="1"/>
          </p:cNvSpPr>
          <p:nvPr>
            <p:ph type="dt" sz="half" idx="10"/>
          </p:nvPr>
        </p:nvSpPr>
        <p:spPr>
          <a:xfrm>
            <a:off x="838200" y="6356350"/>
            <a:ext cx="2743200" cy="365125"/>
          </a:xfrm>
          <a:prstGeom prst="rect">
            <a:avLst/>
          </a:prstGeom>
        </p:spPr>
        <p:txBody>
          <a:bodyPr/>
          <a:lstStyle/>
          <a:p>
            <a:fld id="{6069E5B3-FA30-438A-B60F-2CAEF6B816D0}" type="datetimeFigureOut">
              <a:rPr lang="en-US" smtClean="0"/>
              <a:t>5/21/2026</a:t>
            </a:fld>
            <a:endParaRPr lang="en-US"/>
          </a:p>
        </p:txBody>
      </p:sp>
      <p:sp>
        <p:nvSpPr>
          <p:cNvPr id="8" name="Footer Placeholder 7">
            <a:extLst>
              <a:ext uri="{FF2B5EF4-FFF2-40B4-BE49-F238E27FC236}">
                <a16:creationId xmlns:a16="http://schemas.microsoft.com/office/drawing/2014/main" id="{468F37A1-F221-4686-BE74-0CA951B5EC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0054E7E-3242-412B-8FB9-6EC2FB7C95F2}"/>
              </a:ext>
            </a:extLst>
          </p:cNvPr>
          <p:cNvSpPr>
            <a:spLocks noGrp="1"/>
          </p:cNvSpPr>
          <p:nvPr>
            <p:ph type="sldNum" sz="quarter" idx="12"/>
          </p:nvPr>
        </p:nvSpPr>
        <p:spPr>
          <a:xfrm>
            <a:off x="8610600" y="6356350"/>
            <a:ext cx="2743200" cy="365125"/>
          </a:xfrm>
          <a:prstGeom prst="rect">
            <a:avLst/>
          </a:prstGeom>
        </p:spPr>
        <p:txBody>
          <a:bodyPr/>
          <a:lstStyle/>
          <a:p>
            <a:fld id="{060B0705-DE6A-43FB-843C-81BD7F07A91C}" type="slidenum">
              <a:rPr lang="en-US" smtClean="0"/>
              <a:t>‹#›</a:t>
            </a:fld>
            <a:endParaRPr lang="en-US"/>
          </a:p>
        </p:txBody>
      </p:sp>
    </p:spTree>
    <p:extLst>
      <p:ext uri="{BB962C8B-B14F-4D97-AF65-F5344CB8AC3E}">
        <p14:creationId xmlns:p14="http://schemas.microsoft.com/office/powerpoint/2010/main" val="637985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138AF-1102-4018-AFA4-BD7033FC3BA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FDCDBDC-6A93-4055-9134-5E9CB12662FA}"/>
              </a:ext>
            </a:extLst>
          </p:cNvPr>
          <p:cNvSpPr>
            <a:spLocks noGrp="1"/>
          </p:cNvSpPr>
          <p:nvPr>
            <p:ph type="dt" sz="half" idx="10"/>
          </p:nvPr>
        </p:nvSpPr>
        <p:spPr>
          <a:xfrm>
            <a:off x="838200" y="6356350"/>
            <a:ext cx="2743200" cy="365125"/>
          </a:xfrm>
          <a:prstGeom prst="rect">
            <a:avLst/>
          </a:prstGeom>
        </p:spPr>
        <p:txBody>
          <a:bodyPr/>
          <a:lstStyle/>
          <a:p>
            <a:fld id="{6069E5B3-FA30-438A-B60F-2CAEF6B816D0}" type="datetimeFigureOut">
              <a:rPr lang="en-US" smtClean="0"/>
              <a:t>5/21/2026</a:t>
            </a:fld>
            <a:endParaRPr lang="en-US"/>
          </a:p>
        </p:txBody>
      </p:sp>
      <p:sp>
        <p:nvSpPr>
          <p:cNvPr id="4" name="Footer Placeholder 3">
            <a:extLst>
              <a:ext uri="{FF2B5EF4-FFF2-40B4-BE49-F238E27FC236}">
                <a16:creationId xmlns:a16="http://schemas.microsoft.com/office/drawing/2014/main" id="{70B6553C-33B2-4AE0-86BA-98ED8E08CE5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03F0E39-2038-4B49-AD82-20177E0F0B72}"/>
              </a:ext>
            </a:extLst>
          </p:cNvPr>
          <p:cNvSpPr>
            <a:spLocks noGrp="1"/>
          </p:cNvSpPr>
          <p:nvPr>
            <p:ph type="sldNum" sz="quarter" idx="12"/>
          </p:nvPr>
        </p:nvSpPr>
        <p:spPr>
          <a:xfrm>
            <a:off x="8610600" y="6356350"/>
            <a:ext cx="2743200" cy="365125"/>
          </a:xfrm>
          <a:prstGeom prst="rect">
            <a:avLst/>
          </a:prstGeom>
        </p:spPr>
        <p:txBody>
          <a:bodyPr/>
          <a:lstStyle/>
          <a:p>
            <a:fld id="{060B0705-DE6A-43FB-843C-81BD7F07A91C}" type="slidenum">
              <a:rPr lang="en-US" smtClean="0"/>
              <a:t>‹#›</a:t>
            </a:fld>
            <a:endParaRPr lang="en-US"/>
          </a:p>
        </p:txBody>
      </p:sp>
    </p:spTree>
    <p:extLst>
      <p:ext uri="{BB962C8B-B14F-4D97-AF65-F5344CB8AC3E}">
        <p14:creationId xmlns:p14="http://schemas.microsoft.com/office/powerpoint/2010/main" val="6264375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203414-FCC8-4372-927C-97C6E4CF7832}"/>
              </a:ext>
            </a:extLst>
          </p:cNvPr>
          <p:cNvSpPr>
            <a:spLocks noGrp="1"/>
          </p:cNvSpPr>
          <p:nvPr>
            <p:ph type="dt" sz="half" idx="10"/>
          </p:nvPr>
        </p:nvSpPr>
        <p:spPr>
          <a:xfrm>
            <a:off x="838200" y="6356350"/>
            <a:ext cx="2743200" cy="365125"/>
          </a:xfrm>
          <a:prstGeom prst="rect">
            <a:avLst/>
          </a:prstGeom>
        </p:spPr>
        <p:txBody>
          <a:bodyPr/>
          <a:lstStyle/>
          <a:p>
            <a:fld id="{6069E5B3-FA30-438A-B60F-2CAEF6B816D0}" type="datetimeFigureOut">
              <a:rPr lang="en-US" smtClean="0"/>
              <a:t>5/21/2026</a:t>
            </a:fld>
            <a:endParaRPr lang="en-US"/>
          </a:p>
        </p:txBody>
      </p:sp>
      <p:sp>
        <p:nvSpPr>
          <p:cNvPr id="3" name="Footer Placeholder 2">
            <a:extLst>
              <a:ext uri="{FF2B5EF4-FFF2-40B4-BE49-F238E27FC236}">
                <a16:creationId xmlns:a16="http://schemas.microsoft.com/office/drawing/2014/main" id="{2B017EE5-FD83-4FEF-B7E4-2535323161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C7FC388-A0D7-4210-A29A-30AC921221CC}"/>
              </a:ext>
            </a:extLst>
          </p:cNvPr>
          <p:cNvSpPr>
            <a:spLocks noGrp="1"/>
          </p:cNvSpPr>
          <p:nvPr>
            <p:ph type="sldNum" sz="quarter" idx="12"/>
          </p:nvPr>
        </p:nvSpPr>
        <p:spPr>
          <a:xfrm>
            <a:off x="8610600" y="6356350"/>
            <a:ext cx="2743200" cy="365125"/>
          </a:xfrm>
          <a:prstGeom prst="rect">
            <a:avLst/>
          </a:prstGeom>
        </p:spPr>
        <p:txBody>
          <a:bodyPr/>
          <a:lstStyle/>
          <a:p>
            <a:fld id="{060B0705-DE6A-43FB-843C-81BD7F07A91C}" type="slidenum">
              <a:rPr lang="en-US" smtClean="0"/>
              <a:t>‹#›</a:t>
            </a:fld>
            <a:endParaRPr lang="en-US"/>
          </a:p>
        </p:txBody>
      </p:sp>
    </p:spTree>
    <p:extLst>
      <p:ext uri="{BB962C8B-B14F-4D97-AF65-F5344CB8AC3E}">
        <p14:creationId xmlns:p14="http://schemas.microsoft.com/office/powerpoint/2010/main" val="8654246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F45F0-50DC-4D7A-BB14-44F3A8045D4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8B84DE-0329-496F-A413-8ED28917637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155BA4-6FDD-42E2-B092-635CC38A825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BF2810-0EEF-4E54-9B4E-52E38C4B56F2}"/>
              </a:ext>
            </a:extLst>
          </p:cNvPr>
          <p:cNvSpPr>
            <a:spLocks noGrp="1"/>
          </p:cNvSpPr>
          <p:nvPr>
            <p:ph type="dt" sz="half" idx="10"/>
          </p:nvPr>
        </p:nvSpPr>
        <p:spPr>
          <a:xfrm>
            <a:off x="838200" y="6356350"/>
            <a:ext cx="2743200" cy="365125"/>
          </a:xfrm>
          <a:prstGeom prst="rect">
            <a:avLst/>
          </a:prstGeom>
        </p:spPr>
        <p:txBody>
          <a:bodyPr/>
          <a:lstStyle/>
          <a:p>
            <a:fld id="{6069E5B3-FA30-438A-B60F-2CAEF6B816D0}" type="datetimeFigureOut">
              <a:rPr lang="en-US" smtClean="0"/>
              <a:t>5/21/2026</a:t>
            </a:fld>
            <a:endParaRPr lang="en-US"/>
          </a:p>
        </p:txBody>
      </p:sp>
      <p:sp>
        <p:nvSpPr>
          <p:cNvPr id="6" name="Footer Placeholder 5">
            <a:extLst>
              <a:ext uri="{FF2B5EF4-FFF2-40B4-BE49-F238E27FC236}">
                <a16:creationId xmlns:a16="http://schemas.microsoft.com/office/drawing/2014/main" id="{B899B237-E83E-4CF1-9295-D740867BB1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C223B63-F9CE-4C39-9111-83EE3425CCC4}"/>
              </a:ext>
            </a:extLst>
          </p:cNvPr>
          <p:cNvSpPr>
            <a:spLocks noGrp="1"/>
          </p:cNvSpPr>
          <p:nvPr>
            <p:ph type="sldNum" sz="quarter" idx="12"/>
          </p:nvPr>
        </p:nvSpPr>
        <p:spPr>
          <a:xfrm>
            <a:off x="8610600" y="6356350"/>
            <a:ext cx="2743200" cy="365125"/>
          </a:xfrm>
          <a:prstGeom prst="rect">
            <a:avLst/>
          </a:prstGeom>
        </p:spPr>
        <p:txBody>
          <a:bodyPr/>
          <a:lstStyle/>
          <a:p>
            <a:fld id="{060B0705-DE6A-43FB-843C-81BD7F07A91C}" type="slidenum">
              <a:rPr lang="en-US" smtClean="0"/>
              <a:t>‹#›</a:t>
            </a:fld>
            <a:endParaRPr lang="en-US"/>
          </a:p>
        </p:txBody>
      </p:sp>
    </p:spTree>
    <p:extLst>
      <p:ext uri="{BB962C8B-B14F-4D97-AF65-F5344CB8AC3E}">
        <p14:creationId xmlns:p14="http://schemas.microsoft.com/office/powerpoint/2010/main" val="15638911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A8A1E-3298-4D11-A4E1-B7B028A457B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4DFC48-C330-43CA-B0EE-8F6CE16FDC8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EEE940A-401B-499F-9054-C124A9454D0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E22FE3-DB75-4FA7-B620-B13C57E85283}"/>
              </a:ext>
            </a:extLst>
          </p:cNvPr>
          <p:cNvSpPr>
            <a:spLocks noGrp="1"/>
          </p:cNvSpPr>
          <p:nvPr>
            <p:ph type="dt" sz="half" idx="10"/>
          </p:nvPr>
        </p:nvSpPr>
        <p:spPr>
          <a:xfrm>
            <a:off x="838200" y="6356350"/>
            <a:ext cx="2743200" cy="365125"/>
          </a:xfrm>
          <a:prstGeom prst="rect">
            <a:avLst/>
          </a:prstGeom>
        </p:spPr>
        <p:txBody>
          <a:bodyPr/>
          <a:lstStyle/>
          <a:p>
            <a:fld id="{6069E5B3-FA30-438A-B60F-2CAEF6B816D0}" type="datetimeFigureOut">
              <a:rPr lang="en-US" smtClean="0"/>
              <a:t>5/21/2026</a:t>
            </a:fld>
            <a:endParaRPr lang="en-US"/>
          </a:p>
        </p:txBody>
      </p:sp>
      <p:sp>
        <p:nvSpPr>
          <p:cNvPr id="6" name="Footer Placeholder 5">
            <a:extLst>
              <a:ext uri="{FF2B5EF4-FFF2-40B4-BE49-F238E27FC236}">
                <a16:creationId xmlns:a16="http://schemas.microsoft.com/office/drawing/2014/main" id="{2A7FE463-0988-4D30-A3DC-3771AE0AD5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9B82C2C-2179-4221-A71B-4C59BDE3BA08}"/>
              </a:ext>
            </a:extLst>
          </p:cNvPr>
          <p:cNvSpPr>
            <a:spLocks noGrp="1"/>
          </p:cNvSpPr>
          <p:nvPr>
            <p:ph type="sldNum" sz="quarter" idx="12"/>
          </p:nvPr>
        </p:nvSpPr>
        <p:spPr>
          <a:xfrm>
            <a:off x="8610600" y="6356350"/>
            <a:ext cx="2743200" cy="365125"/>
          </a:xfrm>
          <a:prstGeom prst="rect">
            <a:avLst/>
          </a:prstGeom>
        </p:spPr>
        <p:txBody>
          <a:bodyPr/>
          <a:lstStyle/>
          <a:p>
            <a:fld id="{060B0705-DE6A-43FB-843C-81BD7F07A91C}" type="slidenum">
              <a:rPr lang="en-US" smtClean="0"/>
              <a:t>‹#›</a:t>
            </a:fld>
            <a:endParaRPr lang="en-US"/>
          </a:p>
        </p:txBody>
      </p:sp>
    </p:spTree>
    <p:extLst>
      <p:ext uri="{BB962C8B-B14F-4D97-AF65-F5344CB8AC3E}">
        <p14:creationId xmlns:p14="http://schemas.microsoft.com/office/powerpoint/2010/main" val="16940629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DFBBD-27A2-43B1-82FE-60A6642EB4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8FD249-B855-493A-8EC5-F89253E846F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FB4165-C19C-443E-9EE3-A1F7CD55C8AE}"/>
              </a:ext>
            </a:extLst>
          </p:cNvPr>
          <p:cNvSpPr>
            <a:spLocks noGrp="1"/>
          </p:cNvSpPr>
          <p:nvPr>
            <p:ph type="dt" sz="half" idx="10"/>
          </p:nvPr>
        </p:nvSpPr>
        <p:spPr>
          <a:xfrm>
            <a:off x="838200" y="6356350"/>
            <a:ext cx="2743200" cy="365125"/>
          </a:xfrm>
          <a:prstGeom prst="rect">
            <a:avLst/>
          </a:prstGeom>
        </p:spPr>
        <p:txBody>
          <a:bodyPr/>
          <a:lstStyle/>
          <a:p>
            <a:fld id="{6069E5B3-FA30-438A-B60F-2CAEF6B816D0}" type="datetimeFigureOut">
              <a:rPr lang="en-US" smtClean="0"/>
              <a:t>5/21/2026</a:t>
            </a:fld>
            <a:endParaRPr lang="en-US"/>
          </a:p>
        </p:txBody>
      </p:sp>
      <p:sp>
        <p:nvSpPr>
          <p:cNvPr id="5" name="Footer Placeholder 4">
            <a:extLst>
              <a:ext uri="{FF2B5EF4-FFF2-40B4-BE49-F238E27FC236}">
                <a16:creationId xmlns:a16="http://schemas.microsoft.com/office/drawing/2014/main" id="{E9DEE0DA-33B1-4CF8-902E-0AEF8133CC1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51E8C78-D213-4E3A-9DDD-8EEA2197D504}"/>
              </a:ext>
            </a:extLst>
          </p:cNvPr>
          <p:cNvSpPr>
            <a:spLocks noGrp="1"/>
          </p:cNvSpPr>
          <p:nvPr>
            <p:ph type="sldNum" sz="quarter" idx="12"/>
          </p:nvPr>
        </p:nvSpPr>
        <p:spPr>
          <a:xfrm>
            <a:off x="8610600" y="6356350"/>
            <a:ext cx="2743200" cy="365125"/>
          </a:xfrm>
          <a:prstGeom prst="rect">
            <a:avLst/>
          </a:prstGeom>
        </p:spPr>
        <p:txBody>
          <a:bodyPr/>
          <a:lstStyle/>
          <a:p>
            <a:fld id="{060B0705-DE6A-43FB-843C-81BD7F07A91C}" type="slidenum">
              <a:rPr lang="en-US" smtClean="0"/>
              <a:t>‹#›</a:t>
            </a:fld>
            <a:endParaRPr lang="en-US"/>
          </a:p>
        </p:txBody>
      </p:sp>
    </p:spTree>
    <p:extLst>
      <p:ext uri="{BB962C8B-B14F-4D97-AF65-F5344CB8AC3E}">
        <p14:creationId xmlns:p14="http://schemas.microsoft.com/office/powerpoint/2010/main" val="32594907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3D710-0B59-75BF-AC20-E015E3399A0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9F8C4E9-F5C0-C61F-E05B-E064D6466279}"/>
              </a:ext>
            </a:extLst>
          </p:cNvPr>
          <p:cNvSpPr>
            <a:spLocks noGrp="1"/>
          </p:cNvSpPr>
          <p:nvPr>
            <p:ph type="dt" sz="half" idx="10"/>
          </p:nvPr>
        </p:nvSpPr>
        <p:spPr>
          <a:xfrm>
            <a:off x="838200" y="6356350"/>
            <a:ext cx="2743200" cy="365125"/>
          </a:xfrm>
          <a:prstGeom prst="rect">
            <a:avLst/>
          </a:prstGeom>
        </p:spPr>
        <p:txBody>
          <a:bodyPr/>
          <a:lstStyle/>
          <a:p>
            <a:fld id="{EE5826FC-4EAD-4644-A49B-342AA0396663}" type="datetimeFigureOut">
              <a:rPr lang="en-US" smtClean="0"/>
              <a:t>5/21/2026</a:t>
            </a:fld>
            <a:endParaRPr lang="en-US"/>
          </a:p>
        </p:txBody>
      </p:sp>
      <p:sp>
        <p:nvSpPr>
          <p:cNvPr id="4" name="Footer Placeholder 3">
            <a:extLst>
              <a:ext uri="{FF2B5EF4-FFF2-40B4-BE49-F238E27FC236}">
                <a16:creationId xmlns:a16="http://schemas.microsoft.com/office/drawing/2014/main" id="{396A7685-0BE3-B804-321D-8B8FFA1C1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83FA42D-8E53-22EB-C925-18184C5D0228}"/>
              </a:ext>
            </a:extLst>
          </p:cNvPr>
          <p:cNvSpPr>
            <a:spLocks noGrp="1"/>
          </p:cNvSpPr>
          <p:nvPr>
            <p:ph type="sldNum" sz="quarter" idx="12"/>
          </p:nvPr>
        </p:nvSpPr>
        <p:spPr>
          <a:xfrm>
            <a:off x="8610600" y="6356350"/>
            <a:ext cx="2743200" cy="365125"/>
          </a:xfrm>
          <a:prstGeom prst="rect">
            <a:avLst/>
          </a:prstGeom>
        </p:spPr>
        <p:txBody>
          <a:bodyPr/>
          <a:lstStyle/>
          <a:p>
            <a:fld id="{D049FA5A-906E-4C3E-B880-C68629C39BDE}" type="slidenum">
              <a:rPr lang="en-US" smtClean="0"/>
              <a:t>‹#›</a:t>
            </a:fld>
            <a:endParaRPr lang="en-US"/>
          </a:p>
        </p:txBody>
      </p:sp>
    </p:spTree>
    <p:extLst>
      <p:ext uri="{BB962C8B-B14F-4D97-AF65-F5344CB8AC3E}">
        <p14:creationId xmlns:p14="http://schemas.microsoft.com/office/powerpoint/2010/main" val="2330625285"/>
      </p:ext>
    </p:extLst>
  </p:cSld>
  <p:clrMapOvr>
    <a:masterClrMapping/>
  </p:clrMapOvr>
  <p:transition spd="slow">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CBC176-85E2-4E2F-95C1-FF086553A464}"/>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A3879E-97A7-46E9-8345-7F721E007C46}"/>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008B54-307D-46CD-BC0F-722F3AAB3347}"/>
              </a:ext>
            </a:extLst>
          </p:cNvPr>
          <p:cNvSpPr>
            <a:spLocks noGrp="1"/>
          </p:cNvSpPr>
          <p:nvPr>
            <p:ph type="dt" sz="half" idx="10"/>
          </p:nvPr>
        </p:nvSpPr>
        <p:spPr>
          <a:xfrm>
            <a:off x="838200" y="6356350"/>
            <a:ext cx="2743200" cy="365125"/>
          </a:xfrm>
          <a:prstGeom prst="rect">
            <a:avLst/>
          </a:prstGeom>
        </p:spPr>
        <p:txBody>
          <a:bodyPr/>
          <a:lstStyle/>
          <a:p>
            <a:fld id="{6069E5B3-FA30-438A-B60F-2CAEF6B816D0}" type="datetimeFigureOut">
              <a:rPr lang="en-US" smtClean="0"/>
              <a:t>5/21/2026</a:t>
            </a:fld>
            <a:endParaRPr lang="en-US"/>
          </a:p>
        </p:txBody>
      </p:sp>
      <p:sp>
        <p:nvSpPr>
          <p:cNvPr id="5" name="Footer Placeholder 4">
            <a:extLst>
              <a:ext uri="{FF2B5EF4-FFF2-40B4-BE49-F238E27FC236}">
                <a16:creationId xmlns:a16="http://schemas.microsoft.com/office/drawing/2014/main" id="{9D9B7C70-6ABE-4BE8-A083-7ACF69CC466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B8B1705-AA98-4CDF-B8F2-C1D179FA2F37}"/>
              </a:ext>
            </a:extLst>
          </p:cNvPr>
          <p:cNvSpPr>
            <a:spLocks noGrp="1"/>
          </p:cNvSpPr>
          <p:nvPr>
            <p:ph type="sldNum" sz="quarter" idx="12"/>
          </p:nvPr>
        </p:nvSpPr>
        <p:spPr>
          <a:xfrm>
            <a:off x="8610600" y="6356350"/>
            <a:ext cx="2743200" cy="365125"/>
          </a:xfrm>
          <a:prstGeom prst="rect">
            <a:avLst/>
          </a:prstGeom>
        </p:spPr>
        <p:txBody>
          <a:bodyPr/>
          <a:lstStyle/>
          <a:p>
            <a:fld id="{060B0705-DE6A-43FB-843C-81BD7F07A91C}" type="slidenum">
              <a:rPr lang="en-US" smtClean="0"/>
              <a:t>‹#›</a:t>
            </a:fld>
            <a:endParaRPr lang="en-US"/>
          </a:p>
        </p:txBody>
      </p:sp>
    </p:spTree>
    <p:extLst>
      <p:ext uri="{BB962C8B-B14F-4D97-AF65-F5344CB8AC3E}">
        <p14:creationId xmlns:p14="http://schemas.microsoft.com/office/powerpoint/2010/main" val="40537450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F05CE-5C7F-DF9A-0C90-9DB7476E270C}"/>
              </a:ext>
            </a:extLst>
          </p:cNvPr>
          <p:cNvSpPr>
            <a:spLocks noGrp="1"/>
          </p:cNvSpPr>
          <p:nvPr>
            <p:ph type="dt" sz="half" idx="10"/>
          </p:nvPr>
        </p:nvSpPr>
        <p:spPr>
          <a:xfrm>
            <a:off x="838200" y="6356350"/>
            <a:ext cx="2743200" cy="365125"/>
          </a:xfrm>
          <a:prstGeom prst="rect">
            <a:avLst/>
          </a:prstGeom>
        </p:spPr>
        <p:txBody>
          <a:bodyPr/>
          <a:lstStyle/>
          <a:p>
            <a:fld id="{EE5826FC-4EAD-4644-A49B-342AA0396663}" type="datetimeFigureOut">
              <a:rPr lang="en-US" smtClean="0"/>
              <a:t>5/21/2026</a:t>
            </a:fld>
            <a:endParaRPr lang="en-US"/>
          </a:p>
        </p:txBody>
      </p:sp>
      <p:sp>
        <p:nvSpPr>
          <p:cNvPr id="3" name="Footer Placeholder 2">
            <a:extLst>
              <a:ext uri="{FF2B5EF4-FFF2-40B4-BE49-F238E27FC236}">
                <a16:creationId xmlns:a16="http://schemas.microsoft.com/office/drawing/2014/main" id="{9A9A0C39-785D-6522-99D3-17E6EC40BB7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CBA8671-8A5F-C0C9-A8A2-071C4F7D5221}"/>
              </a:ext>
            </a:extLst>
          </p:cNvPr>
          <p:cNvSpPr>
            <a:spLocks noGrp="1"/>
          </p:cNvSpPr>
          <p:nvPr>
            <p:ph type="sldNum" sz="quarter" idx="12"/>
          </p:nvPr>
        </p:nvSpPr>
        <p:spPr>
          <a:xfrm>
            <a:off x="8610600" y="6356350"/>
            <a:ext cx="2743200" cy="365125"/>
          </a:xfrm>
          <a:prstGeom prst="rect">
            <a:avLst/>
          </a:prstGeom>
        </p:spPr>
        <p:txBody>
          <a:bodyPr/>
          <a:lstStyle/>
          <a:p>
            <a:fld id="{D049FA5A-906E-4C3E-B880-C68629C39BDE}" type="slidenum">
              <a:rPr lang="en-US" smtClean="0"/>
              <a:t>‹#›</a:t>
            </a:fld>
            <a:endParaRPr lang="en-US"/>
          </a:p>
        </p:txBody>
      </p:sp>
      <p:pic>
        <p:nvPicPr>
          <p:cNvPr id="5" name="Picture 4" descr="Du lịch Tây Nguyên: Cẩm nang du lịch Tây Nguyên từ A -Z">
            <a:extLst>
              <a:ext uri="{FF2B5EF4-FFF2-40B4-BE49-F238E27FC236}">
                <a16:creationId xmlns:a16="http://schemas.microsoft.com/office/drawing/2014/main" id="{BA4D4A25-E611-B703-82F0-C1440A28BA9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3813"/>
            <a:ext cx="12192000" cy="681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208875"/>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053FD-F013-7FCE-2A3E-51B97298454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544452-E862-8925-E701-37656EACC64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2FF3C2-E63F-551F-C2BB-52F74D63E47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F0F985-8D4F-8C94-1788-8EEF724D0739}"/>
              </a:ext>
            </a:extLst>
          </p:cNvPr>
          <p:cNvSpPr>
            <a:spLocks noGrp="1"/>
          </p:cNvSpPr>
          <p:nvPr>
            <p:ph type="dt" sz="half" idx="10"/>
          </p:nvPr>
        </p:nvSpPr>
        <p:spPr>
          <a:xfrm>
            <a:off x="838200" y="6356350"/>
            <a:ext cx="2743200" cy="365125"/>
          </a:xfrm>
          <a:prstGeom prst="rect">
            <a:avLst/>
          </a:prstGeom>
        </p:spPr>
        <p:txBody>
          <a:bodyPr/>
          <a:lstStyle/>
          <a:p>
            <a:fld id="{EE5826FC-4EAD-4644-A49B-342AA0396663}" type="datetimeFigureOut">
              <a:rPr lang="en-US" smtClean="0"/>
              <a:t>5/21/2026</a:t>
            </a:fld>
            <a:endParaRPr lang="en-US"/>
          </a:p>
        </p:txBody>
      </p:sp>
      <p:sp>
        <p:nvSpPr>
          <p:cNvPr id="6" name="Footer Placeholder 5">
            <a:extLst>
              <a:ext uri="{FF2B5EF4-FFF2-40B4-BE49-F238E27FC236}">
                <a16:creationId xmlns:a16="http://schemas.microsoft.com/office/drawing/2014/main" id="{B00535F9-1EC3-8036-2F8A-43F310ADEB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D1868AE-E731-168A-2B40-CC71E639C9F0}"/>
              </a:ext>
            </a:extLst>
          </p:cNvPr>
          <p:cNvSpPr>
            <a:spLocks noGrp="1"/>
          </p:cNvSpPr>
          <p:nvPr>
            <p:ph type="sldNum" sz="quarter" idx="12"/>
          </p:nvPr>
        </p:nvSpPr>
        <p:spPr>
          <a:xfrm>
            <a:off x="8610600" y="6356350"/>
            <a:ext cx="2743200" cy="365125"/>
          </a:xfrm>
          <a:prstGeom prst="rect">
            <a:avLst/>
          </a:prstGeom>
        </p:spPr>
        <p:txBody>
          <a:bodyPr/>
          <a:lstStyle/>
          <a:p>
            <a:fld id="{D049FA5A-906E-4C3E-B880-C68629C39BDE}" type="slidenum">
              <a:rPr lang="en-US" smtClean="0"/>
              <a:t>‹#›</a:t>
            </a:fld>
            <a:endParaRPr lang="en-US"/>
          </a:p>
        </p:txBody>
      </p:sp>
    </p:spTree>
    <p:extLst>
      <p:ext uri="{BB962C8B-B14F-4D97-AF65-F5344CB8AC3E}">
        <p14:creationId xmlns:p14="http://schemas.microsoft.com/office/powerpoint/2010/main" val="3680381769"/>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768A1-1124-5F7E-1295-BAF3A896F39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928B902-DD88-5D50-8BC7-F389D7B40B6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E06FDE-9916-2154-8BC1-9CDEC26726C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93FB6C-9BB9-0E09-EFC1-51EDDB81848A}"/>
              </a:ext>
            </a:extLst>
          </p:cNvPr>
          <p:cNvSpPr>
            <a:spLocks noGrp="1"/>
          </p:cNvSpPr>
          <p:nvPr>
            <p:ph type="dt" sz="half" idx="10"/>
          </p:nvPr>
        </p:nvSpPr>
        <p:spPr>
          <a:xfrm>
            <a:off x="838200" y="6356350"/>
            <a:ext cx="2743200" cy="365125"/>
          </a:xfrm>
          <a:prstGeom prst="rect">
            <a:avLst/>
          </a:prstGeom>
        </p:spPr>
        <p:txBody>
          <a:bodyPr/>
          <a:lstStyle/>
          <a:p>
            <a:fld id="{EE5826FC-4EAD-4644-A49B-342AA0396663}" type="datetimeFigureOut">
              <a:rPr lang="en-US" smtClean="0"/>
              <a:t>5/21/2026</a:t>
            </a:fld>
            <a:endParaRPr lang="en-US"/>
          </a:p>
        </p:txBody>
      </p:sp>
      <p:sp>
        <p:nvSpPr>
          <p:cNvPr id="6" name="Footer Placeholder 5">
            <a:extLst>
              <a:ext uri="{FF2B5EF4-FFF2-40B4-BE49-F238E27FC236}">
                <a16:creationId xmlns:a16="http://schemas.microsoft.com/office/drawing/2014/main" id="{3FDCB1B4-FB58-8452-E94B-C468092D612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47C0BCF-EDC7-54B3-8B5D-9453D3295899}"/>
              </a:ext>
            </a:extLst>
          </p:cNvPr>
          <p:cNvSpPr>
            <a:spLocks noGrp="1"/>
          </p:cNvSpPr>
          <p:nvPr>
            <p:ph type="sldNum" sz="quarter" idx="12"/>
          </p:nvPr>
        </p:nvSpPr>
        <p:spPr>
          <a:xfrm>
            <a:off x="8610600" y="6356350"/>
            <a:ext cx="2743200" cy="365125"/>
          </a:xfrm>
          <a:prstGeom prst="rect">
            <a:avLst/>
          </a:prstGeom>
        </p:spPr>
        <p:txBody>
          <a:bodyPr/>
          <a:lstStyle/>
          <a:p>
            <a:fld id="{D049FA5A-906E-4C3E-B880-C68629C39BDE}" type="slidenum">
              <a:rPr lang="en-US" smtClean="0"/>
              <a:t>‹#›</a:t>
            </a:fld>
            <a:endParaRPr lang="en-US"/>
          </a:p>
        </p:txBody>
      </p:sp>
    </p:spTree>
    <p:extLst>
      <p:ext uri="{BB962C8B-B14F-4D97-AF65-F5344CB8AC3E}">
        <p14:creationId xmlns:p14="http://schemas.microsoft.com/office/powerpoint/2010/main" val="55633394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image" Target="../media/image10.jpg"/><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3.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4.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221C5AF7-6B2D-997C-5962-C4DEF07184F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4" name="Picture 3" descr="A round pink label with white text and a black background&#10;&#10;Description automatically generated">
            <a:extLst>
              <a:ext uri="{FF2B5EF4-FFF2-40B4-BE49-F238E27FC236}">
                <a16:creationId xmlns:a16="http://schemas.microsoft.com/office/drawing/2014/main" id="{3D8D5227-C4BA-5B3D-3687-8A7F7D38F1EF}"/>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2183091" y="180781"/>
            <a:ext cx="1911969" cy="1911969"/>
          </a:xfrm>
          <a:prstGeom prst="rect">
            <a:avLst/>
          </a:prstGeom>
        </p:spPr>
      </p:pic>
    </p:spTree>
    <p:extLst>
      <p:ext uri="{BB962C8B-B14F-4D97-AF65-F5344CB8AC3E}">
        <p14:creationId xmlns:p14="http://schemas.microsoft.com/office/powerpoint/2010/main" val="21446638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26">
            <a:lum/>
          </a:blip>
          <a:srcRect/>
          <a:stretch>
            <a:fillRect t="-9000" b="-9000"/>
          </a:stretch>
        </a:blip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7504489B-5174-8D7D-58B6-DA6DCF540D2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3" name="Picture 2" descr="A round pink label with white text and a black background&#10;&#10;Description automatically generated">
            <a:extLst>
              <a:ext uri="{FF2B5EF4-FFF2-40B4-BE49-F238E27FC236}">
                <a16:creationId xmlns:a16="http://schemas.microsoft.com/office/drawing/2014/main" id="{421E67FA-E1E4-7E9C-5339-639AEBC52196}"/>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2183091" y="180781"/>
            <a:ext cx="1911969" cy="1911969"/>
          </a:xfrm>
          <a:prstGeom prst="rect">
            <a:avLst/>
          </a:prstGeom>
        </p:spPr>
      </p:pic>
    </p:spTree>
    <p:extLst>
      <p:ext uri="{BB962C8B-B14F-4D97-AF65-F5344CB8AC3E}">
        <p14:creationId xmlns:p14="http://schemas.microsoft.com/office/powerpoint/2010/main" val="244890047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94" r:id="rId20"/>
    <p:sldLayoutId id="2147483695" r:id="rId21"/>
    <p:sldLayoutId id="2147483696" r:id="rId22"/>
    <p:sldLayoutId id="2147483697" r:id="rId23"/>
    <p:sldLayoutId id="2147483698" r:id="rId24"/>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A37975-6AF7-4301-9DC5-87C074AA59D1}" type="datetimeFigureOut">
              <a:rPr lang="zh-CN" altLang="en-US" smtClean="0"/>
              <a:t>2026/5/21</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7987A4-0198-42B4-AAAE-EDBADA4485AB}" type="slidenum">
              <a:rPr lang="zh-CN" altLang="en-US" smtClean="0"/>
              <a:t>‹#›</a:t>
            </a:fld>
            <a:endParaRPr lang="zh-CN" altLang="en-US"/>
          </a:p>
        </p:txBody>
      </p:sp>
      <p:pic>
        <p:nvPicPr>
          <p:cNvPr id="7" name="Picture 6" descr="A round pink label with white text and a black background&#10;&#10;Description automatically generated">
            <a:extLst>
              <a:ext uri="{FF2B5EF4-FFF2-40B4-BE49-F238E27FC236}">
                <a16:creationId xmlns:a16="http://schemas.microsoft.com/office/drawing/2014/main" id="{8B8B0C19-ED3F-1769-3006-81CDA1CB6D5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400175" y="105366"/>
            <a:ext cx="1911969" cy="1911969"/>
          </a:xfrm>
          <a:prstGeom prst="rect">
            <a:avLst/>
          </a:prstGeom>
        </p:spPr>
      </p:pic>
    </p:spTree>
    <p:extLst>
      <p:ext uri="{BB962C8B-B14F-4D97-AF65-F5344CB8AC3E}">
        <p14:creationId xmlns:p14="http://schemas.microsoft.com/office/powerpoint/2010/main" val="2559517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ransition spd="med" advClick="0" advTm="0">
    <p:pull/>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563904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18.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8.png"/><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image" Target="../media/image6.png"/><Relationship Id="rId5" Type="http://schemas.openxmlformats.org/officeDocument/2006/relationships/image" Target="../media/image17.png"/><Relationship Id="rId4" Type="http://schemas.microsoft.com/office/2007/relationships/hdphoto" Target="../media/hdphoto24.wdp"/></Relationships>
</file>

<file path=ppt/slides/_rels/slide13.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image" Target="../media/image64.png"/><Relationship Id="rId13" Type="http://schemas.microsoft.com/office/2007/relationships/hdphoto" Target="../media/hdphoto26.wdp"/><Relationship Id="rId18" Type="http://schemas.openxmlformats.org/officeDocument/2006/relationships/image" Target="../media/image71.gif"/><Relationship Id="rId3" Type="http://schemas.openxmlformats.org/officeDocument/2006/relationships/audio" Target="../media/media2.mp3"/><Relationship Id="rId21" Type="http://schemas.openxmlformats.org/officeDocument/2006/relationships/image" Target="../media/image74.png"/><Relationship Id="rId7" Type="http://schemas.openxmlformats.org/officeDocument/2006/relationships/image" Target="../media/image63.png"/><Relationship Id="rId12" Type="http://schemas.openxmlformats.org/officeDocument/2006/relationships/image" Target="../media/image67.png"/><Relationship Id="rId17" Type="http://schemas.openxmlformats.org/officeDocument/2006/relationships/image" Target="../media/image70.gif"/><Relationship Id="rId2" Type="http://schemas.microsoft.com/office/2007/relationships/media" Target="../media/media2.mp3"/><Relationship Id="rId16" Type="http://schemas.openxmlformats.org/officeDocument/2006/relationships/image" Target="../media/image69.png"/><Relationship Id="rId20" Type="http://schemas.openxmlformats.org/officeDocument/2006/relationships/image" Target="../media/image73.png"/><Relationship Id="rId1" Type="http://schemas.openxmlformats.org/officeDocument/2006/relationships/tags" Target="../tags/tag5.xml"/><Relationship Id="rId6" Type="http://schemas.openxmlformats.org/officeDocument/2006/relationships/image" Target="../media/image62.png"/><Relationship Id="rId11" Type="http://schemas.microsoft.com/office/2007/relationships/hdphoto" Target="../media/hdphoto25.wdp"/><Relationship Id="rId5" Type="http://schemas.openxmlformats.org/officeDocument/2006/relationships/image" Target="../media/image61.png"/><Relationship Id="rId15" Type="http://schemas.microsoft.com/office/2007/relationships/hdphoto" Target="../media/hdphoto27.wdp"/><Relationship Id="rId10" Type="http://schemas.openxmlformats.org/officeDocument/2006/relationships/image" Target="../media/image66.png"/><Relationship Id="rId19" Type="http://schemas.openxmlformats.org/officeDocument/2006/relationships/image" Target="../media/image72.png"/><Relationship Id="rId4" Type="http://schemas.openxmlformats.org/officeDocument/2006/relationships/slideLayout" Target="../slideLayouts/slideLayout56.xml"/><Relationship Id="rId9" Type="http://schemas.openxmlformats.org/officeDocument/2006/relationships/image" Target="../media/image65.png"/><Relationship Id="rId14" Type="http://schemas.openxmlformats.org/officeDocument/2006/relationships/image" Target="../media/image68.png"/><Relationship Id="rId22" Type="http://schemas.openxmlformats.org/officeDocument/2006/relationships/image" Target="../media/image75.png"/></Relationships>
</file>

<file path=ppt/slides/_rels/slide16.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audio" Target="../media/media3.m4a"/><Relationship Id="rId7" Type="http://schemas.openxmlformats.org/officeDocument/2006/relationships/image" Target="../media/image76.png"/><Relationship Id="rId2" Type="http://schemas.microsoft.com/office/2007/relationships/media" Target="../media/media3.m4a"/><Relationship Id="rId1" Type="http://schemas.openxmlformats.org/officeDocument/2006/relationships/tags" Target="../tags/tag6.xml"/><Relationship Id="rId6" Type="http://schemas.openxmlformats.org/officeDocument/2006/relationships/image" Target="../media/image63.png"/><Relationship Id="rId5" Type="http://schemas.openxmlformats.org/officeDocument/2006/relationships/image" Target="../media/image61.png"/><Relationship Id="rId10" Type="http://schemas.openxmlformats.org/officeDocument/2006/relationships/image" Target="../media/image74.png"/><Relationship Id="rId4" Type="http://schemas.openxmlformats.org/officeDocument/2006/relationships/slideLayout" Target="../slideLayouts/slideLayout56.xml"/><Relationship Id="rId9" Type="http://schemas.openxmlformats.org/officeDocument/2006/relationships/image" Target="../media/image78.svg"/></Relationships>
</file>

<file path=ppt/slides/_rels/slide1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image" Target="../media/image71.gif"/><Relationship Id="rId18" Type="http://schemas.openxmlformats.org/officeDocument/2006/relationships/slide" Target="slide19.xml"/><Relationship Id="rId3" Type="http://schemas.openxmlformats.org/officeDocument/2006/relationships/image" Target="../media/image61.png"/><Relationship Id="rId21" Type="http://schemas.openxmlformats.org/officeDocument/2006/relationships/image" Target="../media/image69.png"/><Relationship Id="rId7" Type="http://schemas.openxmlformats.org/officeDocument/2006/relationships/image" Target="../media/image65.png"/><Relationship Id="rId12" Type="http://schemas.openxmlformats.org/officeDocument/2006/relationships/slide" Target="slide22.xml"/><Relationship Id="rId17" Type="http://schemas.microsoft.com/office/2007/relationships/hdphoto" Target="../media/hdphoto25.wdp"/><Relationship Id="rId2" Type="http://schemas.openxmlformats.org/officeDocument/2006/relationships/audio" Target="../media/audio4.wav"/><Relationship Id="rId16" Type="http://schemas.openxmlformats.org/officeDocument/2006/relationships/image" Target="../media/image66.png"/><Relationship Id="rId20" Type="http://schemas.microsoft.com/office/2007/relationships/hdphoto" Target="../media/hdphoto26.wdp"/><Relationship Id="rId1" Type="http://schemas.openxmlformats.org/officeDocument/2006/relationships/slideLayout" Target="../slideLayouts/slideLayout56.xml"/><Relationship Id="rId6" Type="http://schemas.openxmlformats.org/officeDocument/2006/relationships/image" Target="../media/image64.png"/><Relationship Id="rId11" Type="http://schemas.openxmlformats.org/officeDocument/2006/relationships/image" Target="../media/image70.gif"/><Relationship Id="rId24" Type="http://schemas.openxmlformats.org/officeDocument/2006/relationships/image" Target="../media/image80.png"/><Relationship Id="rId5" Type="http://schemas.openxmlformats.org/officeDocument/2006/relationships/image" Target="../media/image63.png"/><Relationship Id="rId15" Type="http://schemas.openxmlformats.org/officeDocument/2006/relationships/slide" Target="slide20.xml"/><Relationship Id="rId23" Type="http://schemas.openxmlformats.org/officeDocument/2006/relationships/slide" Target="slide18.xml"/><Relationship Id="rId10" Type="http://schemas.microsoft.com/office/2007/relationships/hdphoto" Target="../media/hdphoto27.wdp"/><Relationship Id="rId19" Type="http://schemas.openxmlformats.org/officeDocument/2006/relationships/image" Target="../media/image67.png"/><Relationship Id="rId4" Type="http://schemas.openxmlformats.org/officeDocument/2006/relationships/image" Target="../media/image62.png"/><Relationship Id="rId9" Type="http://schemas.openxmlformats.org/officeDocument/2006/relationships/image" Target="../media/image68.png"/><Relationship Id="rId14" Type="http://schemas.openxmlformats.org/officeDocument/2006/relationships/image" Target="../media/image72.png"/><Relationship Id="rId22" Type="http://schemas.openxmlformats.org/officeDocument/2006/relationships/image" Target="../media/image79.gif"/></Relationships>
</file>

<file path=ppt/slides/_rels/slide18.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audio" Target="../media/audio6.wav"/><Relationship Id="rId7" Type="http://schemas.openxmlformats.org/officeDocument/2006/relationships/image" Target="../media/image81.png"/><Relationship Id="rId2" Type="http://schemas.openxmlformats.org/officeDocument/2006/relationships/audio" Target="../media/audio5.wav"/><Relationship Id="rId1" Type="http://schemas.openxmlformats.org/officeDocument/2006/relationships/slideLayout" Target="../slideLayouts/slideLayout56.xml"/><Relationship Id="rId6" Type="http://schemas.openxmlformats.org/officeDocument/2006/relationships/image" Target="../media/image72.png"/><Relationship Id="rId11" Type="http://schemas.openxmlformats.org/officeDocument/2006/relationships/image" Target="../media/image84.gif"/><Relationship Id="rId5" Type="http://schemas.openxmlformats.org/officeDocument/2006/relationships/image" Target="../media/image63.png"/><Relationship Id="rId10" Type="http://schemas.openxmlformats.org/officeDocument/2006/relationships/image" Target="../media/image83.png"/><Relationship Id="rId4" Type="http://schemas.openxmlformats.org/officeDocument/2006/relationships/image" Target="../media/image61.png"/><Relationship Id="rId9" Type="http://schemas.openxmlformats.org/officeDocument/2006/relationships/image" Target="../media/image82.png"/></Relationships>
</file>

<file path=ppt/slides/_rels/slide19.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audio" Target="../media/audio6.wav"/><Relationship Id="rId7" Type="http://schemas.openxmlformats.org/officeDocument/2006/relationships/image" Target="../media/image81.png"/><Relationship Id="rId2" Type="http://schemas.openxmlformats.org/officeDocument/2006/relationships/audio" Target="../media/audio5.wav"/><Relationship Id="rId1" Type="http://schemas.openxmlformats.org/officeDocument/2006/relationships/slideLayout" Target="../slideLayouts/slideLayout56.xml"/><Relationship Id="rId6" Type="http://schemas.openxmlformats.org/officeDocument/2006/relationships/image" Target="../media/image72.png"/><Relationship Id="rId11" Type="http://schemas.openxmlformats.org/officeDocument/2006/relationships/image" Target="../media/image85.gif"/><Relationship Id="rId5" Type="http://schemas.openxmlformats.org/officeDocument/2006/relationships/image" Target="../media/image63.png"/><Relationship Id="rId10" Type="http://schemas.openxmlformats.org/officeDocument/2006/relationships/image" Target="../media/image83.png"/><Relationship Id="rId4" Type="http://schemas.openxmlformats.org/officeDocument/2006/relationships/image" Target="../media/image61.png"/><Relationship Id="rId9" Type="http://schemas.openxmlformats.org/officeDocument/2006/relationships/image" Target="../media/image82.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38.xml"/><Relationship Id="rId7" Type="http://schemas.openxmlformats.org/officeDocument/2006/relationships/slide" Target="slide3.xml"/><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2.wdp"/><Relationship Id="rId5" Type="http://schemas.openxmlformats.org/officeDocument/2006/relationships/image" Target="../media/image20.png"/><Relationship Id="rId10" Type="http://schemas.openxmlformats.org/officeDocument/2006/relationships/image" Target="../media/image22.png"/><Relationship Id="rId4" Type="http://schemas.openxmlformats.org/officeDocument/2006/relationships/image" Target="../media/image19.jpeg"/><Relationship Id="rId9" Type="http://schemas.microsoft.com/office/2007/relationships/hdphoto" Target="../media/hdphoto3.wdp"/></Relationships>
</file>

<file path=ppt/slides/_rels/slide20.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audio" Target="../media/audio6.wav"/><Relationship Id="rId7" Type="http://schemas.openxmlformats.org/officeDocument/2006/relationships/image" Target="../media/image81.png"/><Relationship Id="rId2" Type="http://schemas.openxmlformats.org/officeDocument/2006/relationships/audio" Target="../media/audio5.wav"/><Relationship Id="rId1" Type="http://schemas.openxmlformats.org/officeDocument/2006/relationships/slideLayout" Target="../slideLayouts/slideLayout56.xml"/><Relationship Id="rId6" Type="http://schemas.openxmlformats.org/officeDocument/2006/relationships/image" Target="../media/image72.png"/><Relationship Id="rId11" Type="http://schemas.openxmlformats.org/officeDocument/2006/relationships/image" Target="../media/image86.gif"/><Relationship Id="rId5" Type="http://schemas.openxmlformats.org/officeDocument/2006/relationships/image" Target="../media/image63.png"/><Relationship Id="rId10" Type="http://schemas.openxmlformats.org/officeDocument/2006/relationships/image" Target="../media/image83.png"/><Relationship Id="rId4" Type="http://schemas.openxmlformats.org/officeDocument/2006/relationships/image" Target="../media/image61.png"/><Relationship Id="rId9" Type="http://schemas.openxmlformats.org/officeDocument/2006/relationships/image" Target="../media/image82.png"/></Relationships>
</file>

<file path=ppt/slides/_rels/slide21.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audio" Target="../media/audio6.wav"/><Relationship Id="rId7" Type="http://schemas.openxmlformats.org/officeDocument/2006/relationships/image" Target="../media/image81.png"/><Relationship Id="rId2" Type="http://schemas.openxmlformats.org/officeDocument/2006/relationships/audio" Target="../media/audio5.wav"/><Relationship Id="rId1" Type="http://schemas.openxmlformats.org/officeDocument/2006/relationships/slideLayout" Target="../slideLayouts/slideLayout56.xml"/><Relationship Id="rId6" Type="http://schemas.openxmlformats.org/officeDocument/2006/relationships/image" Target="../media/image72.png"/><Relationship Id="rId11" Type="http://schemas.openxmlformats.org/officeDocument/2006/relationships/image" Target="../media/image87.gif"/><Relationship Id="rId5" Type="http://schemas.openxmlformats.org/officeDocument/2006/relationships/image" Target="../media/image63.png"/><Relationship Id="rId10" Type="http://schemas.openxmlformats.org/officeDocument/2006/relationships/image" Target="../media/image83.png"/><Relationship Id="rId4" Type="http://schemas.openxmlformats.org/officeDocument/2006/relationships/image" Target="../media/image61.png"/><Relationship Id="rId9" Type="http://schemas.openxmlformats.org/officeDocument/2006/relationships/image" Target="../media/image82.png"/></Relationships>
</file>

<file path=ppt/slides/_rels/slide2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3" Type="http://schemas.microsoft.com/office/2007/relationships/hdphoto" Target="../media/hdphoto7.wdp"/><Relationship Id="rId18" Type="http://schemas.openxmlformats.org/officeDocument/2006/relationships/image" Target="../media/image31.png"/><Relationship Id="rId26" Type="http://schemas.openxmlformats.org/officeDocument/2006/relationships/image" Target="../media/image35.png"/><Relationship Id="rId39" Type="http://schemas.openxmlformats.org/officeDocument/2006/relationships/slide" Target="slide5.xml"/><Relationship Id="rId3" Type="http://schemas.openxmlformats.org/officeDocument/2006/relationships/audio" Target="../media/audio1.wav"/><Relationship Id="rId21" Type="http://schemas.microsoft.com/office/2007/relationships/hdphoto" Target="../media/hdphoto11.wdp"/><Relationship Id="rId34" Type="http://schemas.openxmlformats.org/officeDocument/2006/relationships/image" Target="../media/image40.png"/><Relationship Id="rId42" Type="http://schemas.openxmlformats.org/officeDocument/2006/relationships/slide" Target="slide6.xml"/><Relationship Id="rId47" Type="http://schemas.microsoft.com/office/2007/relationships/hdphoto" Target="../media/hdphoto21.wdp"/><Relationship Id="rId50" Type="http://schemas.openxmlformats.org/officeDocument/2006/relationships/image" Target="../media/image46.png"/><Relationship Id="rId7" Type="http://schemas.openxmlformats.org/officeDocument/2006/relationships/image" Target="../media/image25.svg"/><Relationship Id="rId12" Type="http://schemas.openxmlformats.org/officeDocument/2006/relationships/image" Target="../media/image28.png"/><Relationship Id="rId17" Type="http://schemas.microsoft.com/office/2007/relationships/hdphoto" Target="../media/hdphoto9.wdp"/><Relationship Id="rId25" Type="http://schemas.microsoft.com/office/2007/relationships/hdphoto" Target="../media/hdphoto13.wdp"/><Relationship Id="rId33" Type="http://schemas.openxmlformats.org/officeDocument/2006/relationships/image" Target="../media/image39.png"/><Relationship Id="rId38" Type="http://schemas.microsoft.com/office/2007/relationships/hdphoto" Target="../media/hdphoto18.wdp"/><Relationship Id="rId46" Type="http://schemas.openxmlformats.org/officeDocument/2006/relationships/image" Target="../media/image44.png"/><Relationship Id="rId2" Type="http://schemas.openxmlformats.org/officeDocument/2006/relationships/notesSlide" Target="../notesSlides/notesSlide1.xml"/><Relationship Id="rId16" Type="http://schemas.openxmlformats.org/officeDocument/2006/relationships/image" Target="../media/image30.png"/><Relationship Id="rId20" Type="http://schemas.openxmlformats.org/officeDocument/2006/relationships/image" Target="../media/image32.png"/><Relationship Id="rId29" Type="http://schemas.openxmlformats.org/officeDocument/2006/relationships/image" Target="../media/image37.png"/><Relationship Id="rId41" Type="http://schemas.microsoft.com/office/2007/relationships/hdphoto" Target="../media/hdphoto19.wdp"/><Relationship Id="rId1" Type="http://schemas.openxmlformats.org/officeDocument/2006/relationships/slideLayout" Target="../slideLayouts/slideLayout38.xml"/><Relationship Id="rId6" Type="http://schemas.openxmlformats.org/officeDocument/2006/relationships/image" Target="../media/image24.png"/><Relationship Id="rId11" Type="http://schemas.microsoft.com/office/2007/relationships/hdphoto" Target="../media/hdphoto6.wdp"/><Relationship Id="rId24" Type="http://schemas.openxmlformats.org/officeDocument/2006/relationships/image" Target="../media/image34.png"/><Relationship Id="rId32" Type="http://schemas.microsoft.com/office/2007/relationships/hdphoto" Target="../media/hdphoto16.wdp"/><Relationship Id="rId37" Type="http://schemas.openxmlformats.org/officeDocument/2006/relationships/image" Target="../media/image41.png"/><Relationship Id="rId40" Type="http://schemas.openxmlformats.org/officeDocument/2006/relationships/image" Target="../media/image42.png"/><Relationship Id="rId45" Type="http://schemas.openxmlformats.org/officeDocument/2006/relationships/slide" Target="slide7.xml"/><Relationship Id="rId5" Type="http://schemas.microsoft.com/office/2007/relationships/hdphoto" Target="../media/hdphoto4.wdp"/><Relationship Id="rId15" Type="http://schemas.microsoft.com/office/2007/relationships/hdphoto" Target="../media/hdphoto8.wdp"/><Relationship Id="rId23" Type="http://schemas.microsoft.com/office/2007/relationships/hdphoto" Target="../media/hdphoto12.wdp"/><Relationship Id="rId28" Type="http://schemas.openxmlformats.org/officeDocument/2006/relationships/image" Target="../media/image36.png"/><Relationship Id="rId36" Type="http://schemas.openxmlformats.org/officeDocument/2006/relationships/slide" Target="slide4.xml"/><Relationship Id="rId49" Type="http://schemas.openxmlformats.org/officeDocument/2006/relationships/image" Target="../media/image45.png"/><Relationship Id="rId10" Type="http://schemas.openxmlformats.org/officeDocument/2006/relationships/image" Target="../media/image27.png"/><Relationship Id="rId19" Type="http://schemas.microsoft.com/office/2007/relationships/hdphoto" Target="../media/hdphoto10.wdp"/><Relationship Id="rId31" Type="http://schemas.openxmlformats.org/officeDocument/2006/relationships/image" Target="../media/image38.png"/><Relationship Id="rId44" Type="http://schemas.microsoft.com/office/2007/relationships/hdphoto" Target="../media/hdphoto20.wdp"/><Relationship Id="rId4" Type="http://schemas.openxmlformats.org/officeDocument/2006/relationships/image" Target="../media/image23.png"/><Relationship Id="rId9" Type="http://schemas.microsoft.com/office/2007/relationships/hdphoto" Target="../media/hdphoto5.wdp"/><Relationship Id="rId14" Type="http://schemas.openxmlformats.org/officeDocument/2006/relationships/image" Target="../media/image29.png"/><Relationship Id="rId22" Type="http://schemas.openxmlformats.org/officeDocument/2006/relationships/image" Target="../media/image33.png"/><Relationship Id="rId27" Type="http://schemas.microsoft.com/office/2007/relationships/hdphoto" Target="../media/hdphoto14.wdp"/><Relationship Id="rId30" Type="http://schemas.microsoft.com/office/2007/relationships/hdphoto" Target="../media/hdphoto15.wdp"/><Relationship Id="rId35" Type="http://schemas.microsoft.com/office/2007/relationships/hdphoto" Target="../media/hdphoto17.wdp"/><Relationship Id="rId43" Type="http://schemas.openxmlformats.org/officeDocument/2006/relationships/image" Target="../media/image43.png"/><Relationship Id="rId48" Type="http://schemas.openxmlformats.org/officeDocument/2006/relationships/slide" Target="slide8.xml"/><Relationship Id="rId8" Type="http://schemas.openxmlformats.org/officeDocument/2006/relationships/image" Target="../media/image26.png"/></Relationships>
</file>

<file path=ppt/slides/_rels/slide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audio" Target="../media/audio2.wav"/><Relationship Id="rId7" Type="http://schemas.openxmlformats.org/officeDocument/2006/relationships/slide" Target="slide3.xml"/><Relationship Id="rId12"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38.xml"/><Relationship Id="rId6" Type="http://schemas.openxmlformats.org/officeDocument/2006/relationships/image" Target="../media/image48.png"/><Relationship Id="rId11" Type="http://schemas.microsoft.com/office/2007/relationships/hdphoto" Target="../media/hdphoto23.wdp"/><Relationship Id="rId5" Type="http://schemas.openxmlformats.org/officeDocument/2006/relationships/image" Target="../media/image47.jpeg"/><Relationship Id="rId10" Type="http://schemas.openxmlformats.org/officeDocument/2006/relationships/image" Target="../media/image50.png"/><Relationship Id="rId4" Type="http://schemas.openxmlformats.org/officeDocument/2006/relationships/audio" Target="../media/audio3.wav"/><Relationship Id="rId9" Type="http://schemas.microsoft.com/office/2007/relationships/hdphoto" Target="../media/hdphoto22.wdp"/></Relationships>
</file>

<file path=ppt/slides/_rels/slide5.xml.rels><?xml version="1.0" encoding="UTF-8" standalone="yes"?>
<Relationships xmlns="http://schemas.openxmlformats.org/package/2006/relationships"><Relationship Id="rId8" Type="http://schemas.microsoft.com/office/2007/relationships/hdphoto" Target="../media/hdphoto22.wdp"/><Relationship Id="rId3" Type="http://schemas.openxmlformats.org/officeDocument/2006/relationships/audio" Target="../media/audio3.wav"/><Relationship Id="rId7" Type="http://schemas.openxmlformats.org/officeDocument/2006/relationships/image" Target="../media/image49.png"/><Relationship Id="rId2" Type="http://schemas.openxmlformats.org/officeDocument/2006/relationships/audio" Target="../media/audio2.wav"/><Relationship Id="rId1" Type="http://schemas.openxmlformats.org/officeDocument/2006/relationships/slideLayout" Target="../slideLayouts/slideLayout38.xml"/><Relationship Id="rId6" Type="http://schemas.openxmlformats.org/officeDocument/2006/relationships/slide" Target="slide3.xml"/><Relationship Id="rId11" Type="http://schemas.openxmlformats.org/officeDocument/2006/relationships/image" Target="../media/image51.png"/><Relationship Id="rId5" Type="http://schemas.openxmlformats.org/officeDocument/2006/relationships/image" Target="../media/image48.png"/><Relationship Id="rId10" Type="http://schemas.microsoft.com/office/2007/relationships/hdphoto" Target="../media/hdphoto23.wdp"/><Relationship Id="rId4" Type="http://schemas.openxmlformats.org/officeDocument/2006/relationships/image" Target="../media/image47.jpeg"/><Relationship Id="rId9" Type="http://schemas.openxmlformats.org/officeDocument/2006/relationships/image" Target="../media/image50.png"/></Relationships>
</file>

<file path=ppt/slides/_rels/slide6.xml.rels><?xml version="1.0" encoding="UTF-8" standalone="yes"?>
<Relationships xmlns="http://schemas.openxmlformats.org/package/2006/relationships"><Relationship Id="rId8" Type="http://schemas.microsoft.com/office/2007/relationships/hdphoto" Target="../media/hdphoto22.wdp"/><Relationship Id="rId3" Type="http://schemas.openxmlformats.org/officeDocument/2006/relationships/audio" Target="../media/audio3.wav"/><Relationship Id="rId7" Type="http://schemas.openxmlformats.org/officeDocument/2006/relationships/image" Target="../media/image49.png"/><Relationship Id="rId2" Type="http://schemas.openxmlformats.org/officeDocument/2006/relationships/audio" Target="../media/audio2.wav"/><Relationship Id="rId1" Type="http://schemas.openxmlformats.org/officeDocument/2006/relationships/slideLayout" Target="../slideLayouts/slideLayout38.xml"/><Relationship Id="rId6" Type="http://schemas.openxmlformats.org/officeDocument/2006/relationships/slide" Target="slide3.xml"/><Relationship Id="rId11" Type="http://schemas.openxmlformats.org/officeDocument/2006/relationships/image" Target="../media/image51.png"/><Relationship Id="rId5" Type="http://schemas.openxmlformats.org/officeDocument/2006/relationships/image" Target="../media/image48.png"/><Relationship Id="rId10" Type="http://schemas.microsoft.com/office/2007/relationships/hdphoto" Target="../media/hdphoto23.wdp"/><Relationship Id="rId4" Type="http://schemas.openxmlformats.org/officeDocument/2006/relationships/image" Target="../media/image47.jpeg"/><Relationship Id="rId9" Type="http://schemas.openxmlformats.org/officeDocument/2006/relationships/image" Target="../media/image50.png"/></Relationships>
</file>

<file path=ppt/slides/_rels/slide7.xml.rels><?xml version="1.0" encoding="UTF-8" standalone="yes"?>
<Relationships xmlns="http://schemas.openxmlformats.org/package/2006/relationships"><Relationship Id="rId8" Type="http://schemas.microsoft.com/office/2007/relationships/hdphoto" Target="../media/hdphoto22.wdp"/><Relationship Id="rId3" Type="http://schemas.openxmlformats.org/officeDocument/2006/relationships/audio" Target="../media/audio3.wav"/><Relationship Id="rId7" Type="http://schemas.openxmlformats.org/officeDocument/2006/relationships/image" Target="../media/image49.png"/><Relationship Id="rId2" Type="http://schemas.openxmlformats.org/officeDocument/2006/relationships/audio" Target="../media/audio2.wav"/><Relationship Id="rId1" Type="http://schemas.openxmlformats.org/officeDocument/2006/relationships/slideLayout" Target="../slideLayouts/slideLayout38.xml"/><Relationship Id="rId6" Type="http://schemas.openxmlformats.org/officeDocument/2006/relationships/slide" Target="slide3.xml"/><Relationship Id="rId11" Type="http://schemas.openxmlformats.org/officeDocument/2006/relationships/image" Target="../media/image52.png"/><Relationship Id="rId5" Type="http://schemas.openxmlformats.org/officeDocument/2006/relationships/image" Target="../media/image48.png"/><Relationship Id="rId10" Type="http://schemas.microsoft.com/office/2007/relationships/hdphoto" Target="../media/hdphoto23.wdp"/><Relationship Id="rId4" Type="http://schemas.openxmlformats.org/officeDocument/2006/relationships/image" Target="../media/image47.jpeg"/><Relationship Id="rId9" Type="http://schemas.openxmlformats.org/officeDocument/2006/relationships/image" Target="../media/image50.png"/></Relationships>
</file>

<file path=ppt/slides/_rels/slide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6.png"/><Relationship Id="rId7" Type="http://schemas.openxmlformats.org/officeDocument/2006/relationships/image" Target="../media/image54.png"/><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17.png"/><Relationship Id="rId5" Type="http://schemas.microsoft.com/office/2007/relationships/hdphoto" Target="../media/hdphoto24.wdp"/><Relationship Id="rId4" Type="http://schemas.openxmlformats.org/officeDocument/2006/relationships/image" Target="../media/image53.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2.xml"/><Relationship Id="rId1" Type="http://schemas.openxmlformats.org/officeDocument/2006/relationships/tags" Target="../tags/tag3.xml"/><Relationship Id="rId5" Type="http://schemas.openxmlformats.org/officeDocument/2006/relationships/image" Target="../media/image5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12" descr="7"/>
          <p:cNvPicPr>
            <a:picLocks noChangeAspect="1"/>
          </p:cNvPicPr>
          <p:nvPr/>
        </p:nvPicPr>
        <p:blipFill>
          <a:blip r:embed="rId3"/>
          <a:srcRect t="64676"/>
          <a:stretch>
            <a:fillRect/>
          </a:stretch>
        </p:blipFill>
        <p:spPr>
          <a:xfrm flipH="1">
            <a:off x="6220" y="4120830"/>
            <a:ext cx="12204065" cy="2781300"/>
          </a:xfrm>
          <a:prstGeom prst="rect">
            <a:avLst/>
          </a:prstGeom>
        </p:spPr>
      </p:pic>
      <p:pic>
        <p:nvPicPr>
          <p:cNvPr id="3" name="Picture 2">
            <a:extLst>
              <a:ext uri="{FF2B5EF4-FFF2-40B4-BE49-F238E27FC236}">
                <a16:creationId xmlns:a16="http://schemas.microsoft.com/office/drawing/2014/main" id="{E7DDB006-664C-21B4-3B3A-DCD084F78F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9576" y="1520748"/>
            <a:ext cx="3612424" cy="5770975"/>
          </a:xfrm>
          <a:prstGeom prst="rect">
            <a:avLst/>
          </a:prstGeom>
          <a:effectLst>
            <a:outerShdw blurRad="63500" sx="102000" sy="102000" algn="ctr" rotWithShape="0">
              <a:prstClr val="black">
                <a:alpha val="40000"/>
              </a:prstClr>
            </a:outerShdw>
          </a:effectLst>
        </p:spPr>
      </p:pic>
      <p:pic>
        <p:nvPicPr>
          <p:cNvPr id="5" name="Picture 4" descr="A red and green text on a black background&#10;&#10;Description automatically generated">
            <a:extLst>
              <a:ext uri="{FF2B5EF4-FFF2-40B4-BE49-F238E27FC236}">
                <a16:creationId xmlns:a16="http://schemas.microsoft.com/office/drawing/2014/main" id="{1F8213EC-5B03-8F84-19ED-179B5BB4E5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7800" y="83579"/>
            <a:ext cx="7200000" cy="5547841"/>
          </a:xfrm>
          <a:prstGeom prst="rect">
            <a:avLst/>
          </a:prstGeom>
        </p:spPr>
      </p:pic>
      <p:sp>
        <p:nvSpPr>
          <p:cNvPr id="6" name="Oval 5">
            <a:extLst>
              <a:ext uri="{FF2B5EF4-FFF2-40B4-BE49-F238E27FC236}">
                <a16:creationId xmlns:a16="http://schemas.microsoft.com/office/drawing/2014/main" id="{25606E21-EA38-2788-75F3-2A2A07DE6E69}"/>
              </a:ext>
            </a:extLst>
          </p:cNvPr>
          <p:cNvSpPr/>
          <p:nvPr/>
        </p:nvSpPr>
        <p:spPr>
          <a:xfrm>
            <a:off x="-2227006" y="235974"/>
            <a:ext cx="2079522" cy="1799303"/>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a:t>Bài 4 -DÂN CƯ VÀ DÂN TỘC Ở VN</a:t>
            </a:r>
            <a:endParaRPr lang="en-US"/>
          </a:p>
        </p:txBody>
      </p:sp>
    </p:spTree>
    <p:custDataLst>
      <p:tags r:id="rId1"/>
    </p:custDataLst>
    <p:extLst>
      <p:ext uri="{BB962C8B-B14F-4D97-AF65-F5344CB8AC3E}">
        <p14:creationId xmlns:p14="http://schemas.microsoft.com/office/powerpoint/2010/main" val="27285339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8A085D-4BA5-E3AF-A253-EF81BDA87F48}"/>
              </a:ext>
            </a:extLst>
          </p:cNvPr>
          <p:cNvSpPr txBox="1"/>
          <p:nvPr/>
        </p:nvSpPr>
        <p:spPr>
          <a:xfrm>
            <a:off x="669763" y="2133641"/>
            <a:ext cx="6719865" cy="1815882"/>
          </a:xfrm>
          <a:prstGeom prst="rect">
            <a:avLst/>
          </a:prstGeom>
          <a:solidFill>
            <a:schemeClr val="accent6">
              <a:lumMod val="20000"/>
              <a:lumOff val="80000"/>
            </a:schemeClr>
          </a:solidFill>
          <a:ln>
            <a:solidFill>
              <a:schemeClr val="tx1"/>
            </a:solidFill>
            <a:prstDash val="dashDot"/>
          </a:ln>
        </p:spPr>
        <p:txBody>
          <a:bodyPr wrap="square">
            <a:spAutoFit/>
          </a:bodyPr>
          <a:lstStyle/>
          <a:p>
            <a:pPr lvl="0" algn="ctr">
              <a:spcBef>
                <a:spcPct val="50000"/>
              </a:spcBef>
              <a:defRPr/>
            </a:pPr>
            <a:r>
              <a:rPr lang="vi-VN" altLang="en-US" sz="2800" b="1" dirty="0">
                <a:solidFill>
                  <a:srgbClr val="002060"/>
                </a:solidFill>
                <a:latin typeface="Cambria" panose="02040503050406030204" pitchFamily="18" charset="0"/>
                <a:cs typeface="Times New Roman" panose="02020603050405020304" pitchFamily="18" charset="0"/>
              </a:rPr>
              <a:t>Đọc lược đồ phân bố dân cư Việt Nam năm 2021, hãy kể tên 3 tỉnh, thành phố có mật độ dân số cao nhất và 3 tỉnh, thành phố có mật độ dân số thấp nhất.</a:t>
            </a:r>
            <a:endParaRPr kumimoji="0" lang="en-US" altLang="en-US" sz="2800" b="1" i="0" u="none" strike="noStrike" kern="1200" cap="none" spc="0" normalizeH="0" baseline="0" noProof="0" dirty="0">
              <a:ln>
                <a:noFill/>
              </a:ln>
              <a:solidFill>
                <a:srgbClr val="002060"/>
              </a:solidFill>
              <a:effectLst/>
              <a:uLnTx/>
              <a:uFillTx/>
              <a:latin typeface="Cambria" panose="0204050305040603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968ED787-5C43-58EE-067B-1F53CDFC3633}"/>
              </a:ext>
            </a:extLst>
          </p:cNvPr>
          <p:cNvPicPr>
            <a:picLocks noChangeAspect="1"/>
          </p:cNvPicPr>
          <p:nvPr/>
        </p:nvPicPr>
        <p:blipFill>
          <a:blip r:embed="rId2"/>
          <a:stretch>
            <a:fillRect/>
          </a:stretch>
        </p:blipFill>
        <p:spPr>
          <a:xfrm>
            <a:off x="7972868" y="462959"/>
            <a:ext cx="3752850" cy="5676900"/>
          </a:xfrm>
          <a:prstGeom prst="rect">
            <a:avLst/>
          </a:prstGeom>
        </p:spPr>
      </p:pic>
      <p:sp>
        <p:nvSpPr>
          <p:cNvPr id="3" name="Oval 2">
            <a:extLst>
              <a:ext uri="{FF2B5EF4-FFF2-40B4-BE49-F238E27FC236}">
                <a16:creationId xmlns:a16="http://schemas.microsoft.com/office/drawing/2014/main" id="{103F13AF-A1A6-3658-7B8E-C71577A6C01A}"/>
              </a:ext>
            </a:extLst>
          </p:cNvPr>
          <p:cNvSpPr/>
          <p:nvPr/>
        </p:nvSpPr>
        <p:spPr>
          <a:xfrm>
            <a:off x="-2109019" y="191729"/>
            <a:ext cx="1917289" cy="194678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81162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DFF81A8-83EE-318E-0ECA-A0DDE3E4EC15}"/>
              </a:ext>
            </a:extLst>
          </p:cNvPr>
          <p:cNvSpPr txBox="1"/>
          <p:nvPr/>
        </p:nvSpPr>
        <p:spPr>
          <a:xfrm>
            <a:off x="999461" y="666347"/>
            <a:ext cx="9983972" cy="646331"/>
          </a:xfrm>
          <a:prstGeom prst="rect">
            <a:avLst/>
          </a:prstGeom>
          <a:solidFill>
            <a:schemeClr val="bg1"/>
          </a:solidFill>
          <a:ln w="57150">
            <a:solidFill>
              <a:schemeClr val="tx1"/>
            </a:solidFill>
            <a:prstDash val="dashDot"/>
          </a:ln>
        </p:spPr>
        <p:txBody>
          <a:bodyPr wrap="square">
            <a:spAutoFit/>
          </a:bodyPr>
          <a:lstStyle/>
          <a:p>
            <a:pPr lvl="0" algn="ctr">
              <a:spcBef>
                <a:spcPct val="50000"/>
              </a:spcBef>
              <a:defRPr/>
            </a:pPr>
            <a:r>
              <a:rPr lang="vi-VN" altLang="en-US" sz="3600" b="1" dirty="0">
                <a:solidFill>
                  <a:srgbClr val="002060"/>
                </a:solidFill>
                <a:latin typeface="Cambria" panose="02040503050406030204" pitchFamily="18" charset="0"/>
                <a:cs typeface="Times New Roman" panose="02020603050405020304" pitchFamily="18" charset="0"/>
              </a:rPr>
              <a:t>3 tỉnh/ thành phố có mật độ dân cư cao nhất</a:t>
            </a:r>
            <a:endParaRPr kumimoji="0" lang="en-US" altLang="en-US" sz="3600" b="1" i="0" u="none" strike="noStrike" kern="1200" cap="none" spc="0" normalizeH="0" baseline="0" noProof="0" dirty="0">
              <a:ln>
                <a:noFill/>
              </a:ln>
              <a:solidFill>
                <a:srgbClr val="002060"/>
              </a:solidFill>
              <a:effectLst/>
              <a:uLnTx/>
              <a:uFillTx/>
              <a:latin typeface="Cambria" panose="020405030504060302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61E45F60-1529-84E1-66F4-8EB823796123}"/>
              </a:ext>
            </a:extLst>
          </p:cNvPr>
          <p:cNvSpPr/>
          <p:nvPr/>
        </p:nvSpPr>
        <p:spPr>
          <a:xfrm>
            <a:off x="882502" y="1796902"/>
            <a:ext cx="1860698" cy="723014"/>
          </a:xfrm>
          <a:prstGeom prst="roundRect">
            <a:avLst/>
          </a:prstGeom>
          <a:solidFill>
            <a:schemeClr val="accent6">
              <a:lumMod val="20000"/>
              <a:lumOff val="8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Hà </a:t>
            </a:r>
            <a:r>
              <a:rPr lang="en-US" sz="3200" b="1" dirty="0" err="1">
                <a:solidFill>
                  <a:srgbClr val="FF0000"/>
                </a:solidFill>
                <a:latin typeface="Cambria" panose="02040503050406030204" pitchFamily="18" charset="0"/>
                <a:ea typeface="Cambria" panose="02040503050406030204" pitchFamily="18" charset="0"/>
              </a:rPr>
              <a:t>Nội</a:t>
            </a:r>
            <a:endParaRPr lang="en-US" sz="3200" b="1" dirty="0">
              <a:solidFill>
                <a:srgbClr val="FF0000"/>
              </a:solidFill>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BE7C572A-AEFC-C488-64F1-FE0B651D7F98}"/>
              </a:ext>
            </a:extLst>
          </p:cNvPr>
          <p:cNvSpPr/>
          <p:nvPr/>
        </p:nvSpPr>
        <p:spPr>
          <a:xfrm>
            <a:off x="4051004" y="1765004"/>
            <a:ext cx="3104708" cy="999461"/>
          </a:xfrm>
          <a:prstGeom prst="roundRect">
            <a:avLst/>
          </a:prstGeom>
          <a:solidFill>
            <a:schemeClr val="accent6">
              <a:lumMod val="20000"/>
              <a:lumOff val="8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Thành </a:t>
            </a:r>
            <a:r>
              <a:rPr lang="en-US" sz="3200" b="1" dirty="0" err="1">
                <a:solidFill>
                  <a:srgbClr val="FF0000"/>
                </a:solidFill>
                <a:latin typeface="Cambria" panose="02040503050406030204" pitchFamily="18" charset="0"/>
                <a:ea typeface="Cambria" panose="02040503050406030204" pitchFamily="18" charset="0"/>
              </a:rPr>
              <a:t>phố</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Hồ</a:t>
            </a:r>
            <a:r>
              <a:rPr lang="en-US" sz="3200" b="1" dirty="0">
                <a:solidFill>
                  <a:srgbClr val="FF0000"/>
                </a:solidFill>
                <a:latin typeface="Cambria" panose="02040503050406030204" pitchFamily="18" charset="0"/>
                <a:ea typeface="Cambria" panose="02040503050406030204" pitchFamily="18" charset="0"/>
              </a:rPr>
              <a:t> Chí Minh</a:t>
            </a:r>
          </a:p>
        </p:txBody>
      </p:sp>
      <p:sp>
        <p:nvSpPr>
          <p:cNvPr id="9" name="Rectangle: Rounded Corners 8">
            <a:extLst>
              <a:ext uri="{FF2B5EF4-FFF2-40B4-BE49-F238E27FC236}">
                <a16:creationId xmlns:a16="http://schemas.microsoft.com/office/drawing/2014/main" id="{FD8FF92C-13A8-ACA5-AB9F-CF451C7841E7}"/>
              </a:ext>
            </a:extLst>
          </p:cNvPr>
          <p:cNvSpPr/>
          <p:nvPr/>
        </p:nvSpPr>
        <p:spPr>
          <a:xfrm>
            <a:off x="8378456" y="1850064"/>
            <a:ext cx="2200939" cy="723014"/>
          </a:xfrm>
          <a:prstGeom prst="roundRect">
            <a:avLst/>
          </a:prstGeom>
          <a:solidFill>
            <a:schemeClr val="accent6">
              <a:lumMod val="20000"/>
              <a:lumOff val="8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Cambria" panose="02040503050406030204" pitchFamily="18" charset="0"/>
                <a:ea typeface="Cambria" panose="02040503050406030204" pitchFamily="18" charset="0"/>
              </a:rPr>
              <a:t>Hải Phòng</a:t>
            </a:r>
            <a:endParaRPr lang="en-US" sz="3200" b="1" dirty="0">
              <a:solidFill>
                <a:srgbClr val="FF0000"/>
              </a:solidFill>
              <a:latin typeface="Cambria" panose="02040503050406030204" pitchFamily="18" charset="0"/>
              <a:ea typeface="Cambria" panose="02040503050406030204" pitchFamily="18" charset="0"/>
            </a:endParaRPr>
          </a:p>
        </p:txBody>
      </p:sp>
      <p:sp>
        <p:nvSpPr>
          <p:cNvPr id="10" name="TextBox 9">
            <a:extLst>
              <a:ext uri="{FF2B5EF4-FFF2-40B4-BE49-F238E27FC236}">
                <a16:creationId xmlns:a16="http://schemas.microsoft.com/office/drawing/2014/main" id="{D2137611-5378-4B4C-B8B9-A277C6D31EDD}"/>
              </a:ext>
            </a:extLst>
          </p:cNvPr>
          <p:cNvSpPr txBox="1"/>
          <p:nvPr/>
        </p:nvSpPr>
        <p:spPr>
          <a:xfrm>
            <a:off x="1073889" y="3164998"/>
            <a:ext cx="9983972" cy="646331"/>
          </a:xfrm>
          <a:prstGeom prst="rect">
            <a:avLst/>
          </a:prstGeom>
          <a:solidFill>
            <a:schemeClr val="bg1"/>
          </a:solidFill>
          <a:ln w="57150">
            <a:solidFill>
              <a:schemeClr val="tx1"/>
            </a:solidFill>
            <a:prstDash val="dashDot"/>
          </a:ln>
        </p:spPr>
        <p:txBody>
          <a:bodyPr wrap="square">
            <a:spAutoFit/>
          </a:bodyPr>
          <a:lstStyle/>
          <a:p>
            <a:pPr lvl="0" algn="ctr">
              <a:spcBef>
                <a:spcPct val="50000"/>
              </a:spcBef>
              <a:defRPr/>
            </a:pPr>
            <a:r>
              <a:rPr lang="vi-VN" altLang="en-US" sz="3600" b="1" dirty="0">
                <a:solidFill>
                  <a:srgbClr val="002060"/>
                </a:solidFill>
                <a:latin typeface="Cambria" panose="02040503050406030204" pitchFamily="18" charset="0"/>
                <a:cs typeface="Times New Roman" panose="02020603050405020304" pitchFamily="18" charset="0"/>
              </a:rPr>
              <a:t> </a:t>
            </a:r>
            <a:r>
              <a:rPr lang="en-US" altLang="en-US" sz="3600" b="1" dirty="0">
                <a:solidFill>
                  <a:srgbClr val="002060"/>
                </a:solidFill>
                <a:latin typeface="Cambria" panose="02040503050406030204" pitchFamily="18" charset="0"/>
                <a:cs typeface="Times New Roman" panose="02020603050405020304" pitchFamily="18" charset="0"/>
              </a:rPr>
              <a:t>3 </a:t>
            </a:r>
            <a:r>
              <a:rPr lang="vi-VN" altLang="en-US" sz="3600" b="1" dirty="0">
                <a:solidFill>
                  <a:srgbClr val="002060"/>
                </a:solidFill>
                <a:latin typeface="Cambria" panose="02040503050406030204" pitchFamily="18" charset="0"/>
                <a:cs typeface="Times New Roman" panose="02020603050405020304" pitchFamily="18" charset="0"/>
              </a:rPr>
              <a:t>tỉnh/ thành phố có mật độ dân cư thấp nhất</a:t>
            </a:r>
            <a:endParaRPr kumimoji="0" lang="en-US" altLang="en-US" sz="3600" b="1" i="0" u="none" strike="noStrike" kern="1200" cap="none" spc="0" normalizeH="0" baseline="0" noProof="0" dirty="0">
              <a:ln>
                <a:noFill/>
              </a:ln>
              <a:solidFill>
                <a:srgbClr val="002060"/>
              </a:solidFill>
              <a:effectLst/>
              <a:uLnTx/>
              <a:uFillTx/>
              <a:latin typeface="Cambria" panose="020405030504060302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F561D23C-EC9F-8D8F-5FAD-E000AD54A804}"/>
              </a:ext>
            </a:extLst>
          </p:cNvPr>
          <p:cNvSpPr/>
          <p:nvPr/>
        </p:nvSpPr>
        <p:spPr>
          <a:xfrm>
            <a:off x="797441" y="4316818"/>
            <a:ext cx="1860698" cy="723014"/>
          </a:xfrm>
          <a:prstGeom prst="roundRect">
            <a:avLst/>
          </a:prstGeom>
          <a:solidFill>
            <a:schemeClr val="accent6">
              <a:lumMod val="20000"/>
              <a:lumOff val="8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Lai Châu</a:t>
            </a:r>
          </a:p>
        </p:txBody>
      </p:sp>
      <p:sp>
        <p:nvSpPr>
          <p:cNvPr id="12" name="Rectangle: Rounded Corners 11">
            <a:extLst>
              <a:ext uri="{FF2B5EF4-FFF2-40B4-BE49-F238E27FC236}">
                <a16:creationId xmlns:a16="http://schemas.microsoft.com/office/drawing/2014/main" id="{E0069239-DE84-34F9-3333-8F8807167362}"/>
              </a:ext>
            </a:extLst>
          </p:cNvPr>
          <p:cNvSpPr/>
          <p:nvPr/>
        </p:nvSpPr>
        <p:spPr>
          <a:xfrm>
            <a:off x="4678325" y="4284920"/>
            <a:ext cx="2222205" cy="765545"/>
          </a:xfrm>
          <a:prstGeom prst="roundRect">
            <a:avLst/>
          </a:prstGeom>
          <a:solidFill>
            <a:schemeClr val="accent6">
              <a:lumMod val="20000"/>
              <a:lumOff val="8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FF0000"/>
                </a:solidFill>
                <a:latin typeface="Cambria" panose="02040503050406030204" pitchFamily="18" charset="0"/>
                <a:ea typeface="Cambria" panose="02040503050406030204" pitchFamily="18" charset="0"/>
              </a:rPr>
              <a:t>Điện</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Biên</a:t>
            </a:r>
            <a:endParaRPr lang="en-US" sz="3200" b="1" dirty="0">
              <a:solidFill>
                <a:srgbClr val="FF0000"/>
              </a:solidFill>
              <a:latin typeface="Cambria" panose="02040503050406030204" pitchFamily="18" charset="0"/>
              <a:ea typeface="Cambria" panose="02040503050406030204" pitchFamily="18" charset="0"/>
            </a:endParaRPr>
          </a:p>
        </p:txBody>
      </p:sp>
      <p:sp>
        <p:nvSpPr>
          <p:cNvPr id="13" name="Rectangle: Rounded Corners 12">
            <a:extLst>
              <a:ext uri="{FF2B5EF4-FFF2-40B4-BE49-F238E27FC236}">
                <a16:creationId xmlns:a16="http://schemas.microsoft.com/office/drawing/2014/main" id="{A67E5A7F-302C-E7DA-686E-5912AC398E2F}"/>
              </a:ext>
            </a:extLst>
          </p:cNvPr>
          <p:cNvSpPr/>
          <p:nvPr/>
        </p:nvSpPr>
        <p:spPr>
          <a:xfrm>
            <a:off x="8644269" y="4338082"/>
            <a:ext cx="1839432" cy="723014"/>
          </a:xfrm>
          <a:prstGeom prst="roundRect">
            <a:avLst/>
          </a:prstGeom>
          <a:solidFill>
            <a:schemeClr val="accent6">
              <a:lumMod val="20000"/>
              <a:lumOff val="8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FF0000"/>
                </a:solidFill>
                <a:latin typeface="Cambria" panose="02040503050406030204" pitchFamily="18" charset="0"/>
                <a:ea typeface="Cambria" panose="02040503050406030204" pitchFamily="18" charset="0"/>
              </a:rPr>
              <a:t>Sơn</a:t>
            </a:r>
            <a:r>
              <a:rPr lang="en-US" sz="3200" b="1" dirty="0">
                <a:solidFill>
                  <a:srgbClr val="FF0000"/>
                </a:solidFill>
                <a:latin typeface="Cambria" panose="02040503050406030204" pitchFamily="18" charset="0"/>
                <a:ea typeface="Cambria" panose="02040503050406030204" pitchFamily="18" charset="0"/>
              </a:rPr>
              <a:t> La</a:t>
            </a:r>
          </a:p>
        </p:txBody>
      </p:sp>
      <p:sp>
        <p:nvSpPr>
          <p:cNvPr id="2" name="Oval 1">
            <a:extLst>
              <a:ext uri="{FF2B5EF4-FFF2-40B4-BE49-F238E27FC236}">
                <a16:creationId xmlns:a16="http://schemas.microsoft.com/office/drawing/2014/main" id="{6079B9FF-82A0-342D-3302-8ECAC35386E7}"/>
              </a:ext>
            </a:extLst>
          </p:cNvPr>
          <p:cNvSpPr/>
          <p:nvPr/>
        </p:nvSpPr>
        <p:spPr>
          <a:xfrm>
            <a:off x="-2109019" y="191729"/>
            <a:ext cx="1917289" cy="194678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13926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backgroundRemoval t="28430" b="100000" l="0" r="28042"/>
                    </a14:imgEffect>
                  </a14:imgLayer>
                </a14:imgProps>
              </a:ext>
              <a:ext uri="{28A0092B-C50C-407E-A947-70E740481C1C}">
                <a14:useLocalDpi xmlns:a14="http://schemas.microsoft.com/office/drawing/2010/main" val="0"/>
              </a:ext>
            </a:extLst>
          </a:blip>
          <a:srcRect t="28125" r="71769"/>
          <a:stretch/>
        </p:blipFill>
        <p:spPr>
          <a:xfrm>
            <a:off x="0" y="227092"/>
            <a:ext cx="3587932" cy="5848089"/>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5086" y="304206"/>
            <a:ext cx="3612424" cy="5770975"/>
          </a:xfrm>
          <a:prstGeom prst="rect">
            <a:avLst/>
          </a:prstGeom>
          <a:effectLst>
            <a:outerShdw blurRad="63500" sx="102000" sy="102000" algn="ctr" rotWithShape="0">
              <a:prstClr val="black">
                <a:alpha val="40000"/>
              </a:prstClr>
            </a:outerShdw>
          </a:effectLst>
        </p:spPr>
      </p:pic>
      <p:pic>
        <p:nvPicPr>
          <p:cNvPr id="24" name="图片 12" descr="7"/>
          <p:cNvPicPr>
            <a:picLocks noChangeAspect="1"/>
          </p:cNvPicPr>
          <p:nvPr/>
        </p:nvPicPr>
        <p:blipFill>
          <a:blip r:embed="rId6"/>
          <a:srcRect t="64676"/>
          <a:stretch>
            <a:fillRect/>
          </a:stretch>
        </p:blipFill>
        <p:spPr>
          <a:xfrm flipH="1">
            <a:off x="0" y="4076700"/>
            <a:ext cx="12204065" cy="2781300"/>
          </a:xfrm>
          <a:prstGeom prst="rect">
            <a:avLst/>
          </a:prstGeom>
        </p:spPr>
      </p:pic>
      <p:pic>
        <p:nvPicPr>
          <p:cNvPr id="3" name="Picture 2">
            <a:extLst>
              <a:ext uri="{FF2B5EF4-FFF2-40B4-BE49-F238E27FC236}">
                <a16:creationId xmlns:a16="http://schemas.microsoft.com/office/drawing/2014/main" id="{C5C56F15-514F-A8BC-BE28-2A3DFC51C261}"/>
              </a:ext>
            </a:extLst>
          </p:cNvPr>
          <p:cNvPicPr>
            <a:picLocks noChangeAspect="1"/>
          </p:cNvPicPr>
          <p:nvPr/>
        </p:nvPicPr>
        <p:blipFill>
          <a:blip r:embed="rId7"/>
          <a:stretch>
            <a:fillRect/>
          </a:stretch>
        </p:blipFill>
        <p:spPr>
          <a:xfrm>
            <a:off x="4641925" y="131724"/>
            <a:ext cx="7395089" cy="6041660"/>
          </a:xfrm>
          <a:prstGeom prst="rect">
            <a:avLst/>
          </a:prstGeom>
        </p:spPr>
      </p:pic>
      <p:sp>
        <p:nvSpPr>
          <p:cNvPr id="4" name="Oval 3">
            <a:extLst>
              <a:ext uri="{FF2B5EF4-FFF2-40B4-BE49-F238E27FC236}">
                <a16:creationId xmlns:a16="http://schemas.microsoft.com/office/drawing/2014/main" id="{975533EF-EF86-AD82-461B-E6607CF6B1C6}"/>
              </a:ext>
            </a:extLst>
          </p:cNvPr>
          <p:cNvSpPr/>
          <p:nvPr/>
        </p:nvSpPr>
        <p:spPr>
          <a:xfrm>
            <a:off x="-2109019" y="191729"/>
            <a:ext cx="1917289" cy="194678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40938570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4EC4C5-0CD6-0350-EB4F-3AD5C62871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868" y="1657721"/>
            <a:ext cx="7959852" cy="4560937"/>
          </a:xfrm>
          <a:prstGeom prst="rect">
            <a:avLst/>
          </a:prstGeom>
        </p:spPr>
      </p:pic>
      <p:sp>
        <p:nvSpPr>
          <p:cNvPr id="5" name="TextBox 4">
            <a:extLst>
              <a:ext uri="{FF2B5EF4-FFF2-40B4-BE49-F238E27FC236}">
                <a16:creationId xmlns:a16="http://schemas.microsoft.com/office/drawing/2014/main" id="{251F5134-50C7-62BC-CD59-79C74B7F39DE}"/>
              </a:ext>
            </a:extLst>
          </p:cNvPr>
          <p:cNvSpPr txBox="1"/>
          <p:nvPr/>
        </p:nvSpPr>
        <p:spPr>
          <a:xfrm>
            <a:off x="1137684" y="749322"/>
            <a:ext cx="9781953"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Tìm hiểu và viết đoạn văn ngắn (5 – 7 câu) về một dân tộc ở nước ta (tên, nơi sinh sống, trang phục, lễ hội,...) và chia sẻ với các bạn.</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2" name="Oval 1">
            <a:extLst>
              <a:ext uri="{FF2B5EF4-FFF2-40B4-BE49-F238E27FC236}">
                <a16:creationId xmlns:a16="http://schemas.microsoft.com/office/drawing/2014/main" id="{306A5F21-0562-A0E4-59C7-DA08B02F3F5E}"/>
              </a:ext>
            </a:extLst>
          </p:cNvPr>
          <p:cNvSpPr/>
          <p:nvPr/>
        </p:nvSpPr>
        <p:spPr>
          <a:xfrm>
            <a:off x="-2109019" y="191729"/>
            <a:ext cx="1917289" cy="194678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86040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2CA3CB9-0FC2-ED15-A616-02E994954D83}"/>
              </a:ext>
            </a:extLst>
          </p:cNvPr>
          <p:cNvSpPr/>
          <p:nvPr/>
        </p:nvSpPr>
        <p:spPr>
          <a:xfrm>
            <a:off x="180755" y="276448"/>
            <a:ext cx="6645347" cy="6209412"/>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a:r>
              <a:rPr lang="en-US" sz="2800" dirty="0">
                <a:solidFill>
                  <a:srgbClr val="002060"/>
                </a:solidFill>
                <a:latin typeface="Cambria" panose="02040503050406030204" pitchFamily="18" charset="0"/>
                <a:ea typeface="Cambria" panose="02040503050406030204" pitchFamily="18" charset="0"/>
              </a:rPr>
              <a:t>   </a:t>
            </a:r>
            <a:r>
              <a:rPr lang="vi-VN" sz="2800" dirty="0">
                <a:solidFill>
                  <a:srgbClr val="002060"/>
                </a:solidFill>
                <a:latin typeface="Cambria" panose="02040503050406030204" pitchFamily="18" charset="0"/>
                <a:ea typeface="Cambria" panose="02040503050406030204" pitchFamily="18" charset="0"/>
              </a:rPr>
              <a:t>Dân tộc Tày đã có mặt ở Việt Nam từ rất sớm, họ cư trú chủ yếu ở thung lũng các tỉnh Ðông Bắc. Nhà ở truyền thống của người Tày gồm ba dạng cơ bản: nhà sàn, nhà nửa sàn nửa đất và nhà phòng thủ. Trang phục của họ chủ yếu được làm bằng vải chàm đen, ít trang trí hoa văn. Lương thực chính người Tày sử dụng để nấu ăn hằng ngày là gạo tẻ. Ngoài ra, họ còn sử dụng gạo tẻ và gạo nếp để nấu cháo, cơm lam, bún, cốm và rất nhiều món ăn đặc sắc khác.</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1028" name="Picture 4" descr="Dân tộc Tày - | Báo ảnh Dân tộc và Miền núi">
            <a:extLst>
              <a:ext uri="{FF2B5EF4-FFF2-40B4-BE49-F238E27FC236}">
                <a16:creationId xmlns:a16="http://schemas.microsoft.com/office/drawing/2014/main" id="{00A7EAC8-3121-72A9-566B-CDCAD93E17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3654" y="1637415"/>
            <a:ext cx="4198830" cy="392873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286DFC46-1CA3-6488-1DE5-417E5E75D7ED}"/>
              </a:ext>
            </a:extLst>
          </p:cNvPr>
          <p:cNvSpPr/>
          <p:nvPr/>
        </p:nvSpPr>
        <p:spPr>
          <a:xfrm>
            <a:off x="-2109019" y="191729"/>
            <a:ext cx="1917289" cy="194678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31448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anim calcmode="lin" valueType="num">
                                      <p:cBhvr>
                                        <p:cTn id="13" dur="1000" fill="hold"/>
                                        <p:tgtEl>
                                          <p:spTgt spid="1028"/>
                                        </p:tgtEl>
                                        <p:attrNameLst>
                                          <p:attrName>ppt_x</p:attrName>
                                        </p:attrNameLst>
                                      </p:cBhvr>
                                      <p:tavLst>
                                        <p:tav tm="0">
                                          <p:val>
                                            <p:strVal val="#ppt_x"/>
                                          </p:val>
                                        </p:tav>
                                        <p:tav tm="100000">
                                          <p:val>
                                            <p:strVal val="#ppt_x"/>
                                          </p:val>
                                        </p:tav>
                                      </p:tavLst>
                                    </p:anim>
                                    <p:anim calcmode="lin" valueType="num">
                                      <p:cBhvr>
                                        <p:cTn id="14"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C0D1386-9CE0-42B6-923A-6B27D6478A66}"/>
              </a:ext>
            </a:extLst>
          </p:cNvPr>
          <p:cNvPicPr>
            <a:picLocks noChangeAspect="1"/>
          </p:cNvPicPr>
          <p:nvPr/>
        </p:nvPicPr>
        <p:blipFill rotWithShape="1">
          <a:blip r:embed="rId5"/>
          <a:srcRect l="22126" t="8696" r="20544" b="7807"/>
          <a:stretch/>
        </p:blipFill>
        <p:spPr>
          <a:xfrm>
            <a:off x="0" y="0"/>
            <a:ext cx="12192000" cy="6858000"/>
          </a:xfrm>
          <a:prstGeom prst="rect">
            <a:avLst/>
          </a:prstGeom>
        </p:spPr>
      </p:pic>
      <p:pic>
        <p:nvPicPr>
          <p:cNvPr id="7" name="Picture 6">
            <a:extLst>
              <a:ext uri="{FF2B5EF4-FFF2-40B4-BE49-F238E27FC236}">
                <a16:creationId xmlns:a16="http://schemas.microsoft.com/office/drawing/2014/main" id="{C69AC42E-E1D5-40C3-9C3B-6094E216986F}"/>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8883105" y="2336016"/>
            <a:ext cx="3196671" cy="2574602"/>
          </a:xfrm>
          <a:prstGeom prst="rect">
            <a:avLst/>
          </a:prstGeom>
        </p:spPr>
      </p:pic>
      <p:pic>
        <p:nvPicPr>
          <p:cNvPr id="5" name="Picture 4">
            <a:extLst>
              <a:ext uri="{FF2B5EF4-FFF2-40B4-BE49-F238E27FC236}">
                <a16:creationId xmlns:a16="http://schemas.microsoft.com/office/drawing/2014/main" id="{6ABDD4E7-0F1D-441D-BBF6-4A1714DC0AD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683388" y="231901"/>
            <a:ext cx="6143898" cy="3968327"/>
          </a:xfrm>
          <a:prstGeom prst="rect">
            <a:avLst/>
          </a:prstGeom>
        </p:spPr>
      </p:pic>
      <p:pic>
        <p:nvPicPr>
          <p:cNvPr id="61" name="22 NK PowerSkills">
            <a:extLst>
              <a:ext uri="{FF2B5EF4-FFF2-40B4-BE49-F238E27FC236}">
                <a16:creationId xmlns:a16="http://schemas.microsoft.com/office/drawing/2014/main" id="{D6F3AFFB-781B-4925-A9E0-EBB219E924B2}"/>
              </a:ext>
            </a:extLst>
          </p:cNvPr>
          <p:cNvPicPr>
            <a:picLocks noChangeAspect="1"/>
          </p:cNvPicPr>
          <p:nvPr/>
        </p:nvPicPr>
        <p:blipFill>
          <a:blip r:embed="rId8">
            <a:clrChange>
              <a:clrFrom>
                <a:srgbClr val="FFFFFF"/>
              </a:clrFrom>
              <a:clrTo>
                <a:srgbClr val="FFFFFF">
                  <a:alpha val="0"/>
                </a:srgbClr>
              </a:clrTo>
            </a:clrChange>
          </a:blip>
          <a:stretch>
            <a:fillRect/>
          </a:stretch>
        </p:blipFill>
        <p:spPr>
          <a:xfrm rot="754922">
            <a:off x="8128989" y="244374"/>
            <a:ext cx="4552937" cy="1678262"/>
          </a:xfrm>
          <a:prstGeom prst="rect">
            <a:avLst/>
          </a:prstGeom>
        </p:spPr>
      </p:pic>
      <p:pic>
        <p:nvPicPr>
          <p:cNvPr id="77" name="21 NK PowerSkills">
            <a:extLst>
              <a:ext uri="{FF2B5EF4-FFF2-40B4-BE49-F238E27FC236}">
                <a16:creationId xmlns:a16="http://schemas.microsoft.com/office/drawing/2014/main" id="{2D59815D-A65F-41A8-A328-30AD7E42C4F5}"/>
              </a:ext>
            </a:extLst>
          </p:cNvPr>
          <p:cNvPicPr>
            <a:picLocks noChangeAspect="1"/>
          </p:cNvPicPr>
          <p:nvPr/>
        </p:nvPicPr>
        <p:blipFill>
          <a:blip r:embed="rId9">
            <a:clrChange>
              <a:clrFrom>
                <a:srgbClr val="FFFFFF"/>
              </a:clrFrom>
              <a:clrTo>
                <a:srgbClr val="FFFFFF">
                  <a:alpha val="0"/>
                </a:srgbClr>
              </a:clrTo>
            </a:clrChange>
          </a:blip>
          <a:stretch>
            <a:fillRect/>
          </a:stretch>
        </p:blipFill>
        <p:spPr>
          <a:xfrm rot="21031306">
            <a:off x="-59616" y="383011"/>
            <a:ext cx="3499012" cy="1479220"/>
          </a:xfrm>
          <a:prstGeom prst="rect">
            <a:avLst/>
          </a:prstGeom>
        </p:spPr>
      </p:pic>
      <p:pic>
        <p:nvPicPr>
          <p:cNvPr id="102" name="j">
            <a:extLst>
              <a:ext uri="{FF2B5EF4-FFF2-40B4-BE49-F238E27FC236}">
                <a16:creationId xmlns:a16="http://schemas.microsoft.com/office/drawing/2014/main" id="{B886C9FD-D232-4217-91A9-1A0F09504F93}"/>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foregroundMark x1="62300" y1="41111" x2="62000" y2="41852"/>
                        <a14:foregroundMark x1="63200" y1="40000" x2="62300" y2="42037"/>
                        <a14:foregroundMark x1="70100" y1="42963" x2="68800" y2="43426"/>
                      </a14:backgroundRemoval>
                    </a14:imgEffect>
                  </a14:imgLayer>
                </a14:imgProps>
              </a:ext>
              <a:ext uri="{28A0092B-C50C-407E-A947-70E740481C1C}">
                <a14:useLocalDpi xmlns:a14="http://schemas.microsoft.com/office/drawing/2010/main" val="0"/>
              </a:ext>
            </a:extLst>
          </a:blip>
          <a:srcRect/>
          <a:stretch/>
        </p:blipFill>
        <p:spPr>
          <a:xfrm>
            <a:off x="508633" y="2484876"/>
            <a:ext cx="2911020" cy="3143902"/>
          </a:xfrm>
          <a:prstGeom prst="rect">
            <a:avLst/>
          </a:prstGeom>
        </p:spPr>
      </p:pic>
      <p:pic>
        <p:nvPicPr>
          <p:cNvPr id="103" name="g">
            <a:extLst>
              <a:ext uri="{FF2B5EF4-FFF2-40B4-BE49-F238E27FC236}">
                <a16:creationId xmlns:a16="http://schemas.microsoft.com/office/drawing/2014/main" id="{C04EFFB7-66B8-4EB6-A0E3-DFDA42F2D1F8}"/>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a:stretch/>
        </p:blipFill>
        <p:spPr>
          <a:xfrm flipH="1">
            <a:off x="1920841" y="2406281"/>
            <a:ext cx="2911020" cy="3140990"/>
          </a:xfrm>
          <a:prstGeom prst="rect">
            <a:avLst/>
          </a:prstGeom>
        </p:spPr>
      </p:pic>
      <p:pic>
        <p:nvPicPr>
          <p:cNvPr id="104" name="Picture 103">
            <a:extLst>
              <a:ext uri="{FF2B5EF4-FFF2-40B4-BE49-F238E27FC236}">
                <a16:creationId xmlns:a16="http://schemas.microsoft.com/office/drawing/2014/main" id="{0EF8552C-65B6-4EC3-ACC3-460DF5C0C2C4}"/>
              </a:ext>
            </a:extLst>
          </p:cNvPr>
          <p:cNvPicPr>
            <a:picLocks noChangeAspect="1"/>
          </p:cNvPicPr>
          <p:nvPr/>
        </p:nvPicPr>
        <p:blipFill rotWithShape="1">
          <a:blip r:embed="rId14">
            <a:extLst>
              <a:ext uri="{BEBA8EAE-BF5A-486C-A8C5-ECC9F3942E4B}">
                <a14:imgProps xmlns:a14="http://schemas.microsoft.com/office/drawing/2010/main">
                  <a14:imgLayer r:embed="rId15">
                    <a14:imgEffect>
                      <a14:backgroundRemoval t="9125" b="82125" l="16552" r="90728"/>
                    </a14:imgEffect>
                    <a14:imgEffect>
                      <a14:saturation sat="300000"/>
                    </a14:imgEffect>
                  </a14:imgLayer>
                </a14:imgProps>
              </a:ext>
              <a:ext uri="{28A0092B-C50C-407E-A947-70E740481C1C}">
                <a14:useLocalDpi xmlns:a14="http://schemas.microsoft.com/office/drawing/2010/main" val="0"/>
              </a:ext>
            </a:extLst>
          </a:blip>
          <a:srcRect l="17300" t="10000" r="10161" b="18611"/>
          <a:stretch/>
        </p:blipFill>
        <p:spPr>
          <a:xfrm flipH="1">
            <a:off x="-411633" y="3104861"/>
            <a:ext cx="2275170" cy="2418227"/>
          </a:xfrm>
          <a:prstGeom prst="rect">
            <a:avLst/>
          </a:prstGeom>
        </p:spPr>
      </p:pic>
      <p:pic>
        <p:nvPicPr>
          <p:cNvPr id="35" name="Picture 34">
            <a:extLst>
              <a:ext uri="{FF2B5EF4-FFF2-40B4-BE49-F238E27FC236}">
                <a16:creationId xmlns:a16="http://schemas.microsoft.com/office/drawing/2014/main" id="{CE845F54-C84E-491B-85C3-CCC298460214}"/>
              </a:ext>
            </a:extLst>
          </p:cNvPr>
          <p:cNvPicPr>
            <a:picLocks noChangeAspect="1"/>
          </p:cNvPicPr>
          <p:nvPr/>
        </p:nvPicPr>
        <p:blipFill rotWithShape="1">
          <a:blip r:embed="rId16">
            <a:extLst>
              <a:ext uri="{28A0092B-C50C-407E-A947-70E740481C1C}">
                <a14:useLocalDpi xmlns:a14="http://schemas.microsoft.com/office/drawing/2010/main" val="0"/>
              </a:ext>
            </a:extLst>
          </a:blip>
          <a:srcRect b="55621"/>
          <a:stretch/>
        </p:blipFill>
        <p:spPr>
          <a:xfrm>
            <a:off x="-157528" y="5326706"/>
            <a:ext cx="12192000" cy="1494262"/>
          </a:xfrm>
          <a:prstGeom prst="rect">
            <a:avLst/>
          </a:prstGeom>
        </p:spPr>
      </p:pic>
      <p:pic>
        <p:nvPicPr>
          <p:cNvPr id="4" name="Picture 2">
            <a:extLst>
              <a:ext uri="{FF2B5EF4-FFF2-40B4-BE49-F238E27FC236}">
                <a16:creationId xmlns:a16="http://schemas.microsoft.com/office/drawing/2014/main" id="{BB49165A-3B26-1802-D602-F1D0DFF41827}"/>
              </a:ext>
            </a:extLst>
          </p:cNvPr>
          <p:cNvPicPr>
            <a:picLocks noChangeAspect="1"/>
          </p:cNvPicPr>
          <p:nvPr/>
        </p:nvPicPr>
        <p:blipFill>
          <a:blip r:embed="rId17"/>
          <a:srcRect/>
          <a:stretch>
            <a:fillRect/>
          </a:stretch>
        </p:blipFill>
        <p:spPr>
          <a:xfrm>
            <a:off x="647700" y="1"/>
            <a:ext cx="2257044" cy="2893646"/>
          </a:xfrm>
          <a:prstGeom prst="rect">
            <a:avLst/>
          </a:prstGeom>
        </p:spPr>
      </p:pic>
      <p:pic>
        <p:nvPicPr>
          <p:cNvPr id="6" name="Picture 2">
            <a:extLst>
              <a:ext uri="{FF2B5EF4-FFF2-40B4-BE49-F238E27FC236}">
                <a16:creationId xmlns:a16="http://schemas.microsoft.com/office/drawing/2014/main" id="{79238709-8F7C-1A52-5505-DC9B96364EB7}"/>
              </a:ext>
            </a:extLst>
          </p:cNvPr>
          <p:cNvPicPr>
            <a:picLocks noChangeAspect="1"/>
          </p:cNvPicPr>
          <p:nvPr/>
        </p:nvPicPr>
        <p:blipFill>
          <a:blip r:embed="rId18"/>
          <a:srcRect/>
          <a:stretch>
            <a:fillRect/>
          </a:stretch>
        </p:blipFill>
        <p:spPr>
          <a:xfrm>
            <a:off x="10372725" y="142876"/>
            <a:ext cx="1819275" cy="1691926"/>
          </a:xfrm>
          <a:prstGeom prst="rect">
            <a:avLst/>
          </a:prstGeom>
        </p:spPr>
      </p:pic>
      <p:pic>
        <p:nvPicPr>
          <p:cNvPr id="12" name="Picture 11">
            <a:extLst>
              <a:ext uri="{FF2B5EF4-FFF2-40B4-BE49-F238E27FC236}">
                <a16:creationId xmlns:a16="http://schemas.microsoft.com/office/drawing/2014/main" id="{98A52EB3-4EA0-3702-DC6E-87E9AD2D677C}"/>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487584" y="1457325"/>
            <a:ext cx="3704416" cy="4927292"/>
          </a:xfrm>
          <a:prstGeom prst="rect">
            <a:avLst/>
          </a:prstGeom>
        </p:spPr>
      </p:pic>
      <p:pic>
        <p:nvPicPr>
          <p:cNvPr id="15" name="Picture 14" descr="A cartoon of a child holding a bouquet of flowers&#10;&#10;Description automatically generated">
            <a:extLst>
              <a:ext uri="{FF2B5EF4-FFF2-40B4-BE49-F238E27FC236}">
                <a16:creationId xmlns:a16="http://schemas.microsoft.com/office/drawing/2014/main" id="{F811CF99-68D4-D482-702F-231E6B0791E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661602" y="2466975"/>
            <a:ext cx="2048635" cy="2490787"/>
          </a:xfrm>
          <a:prstGeom prst="rect">
            <a:avLst/>
          </a:prstGeom>
        </p:spPr>
      </p:pic>
      <p:pic>
        <p:nvPicPr>
          <p:cNvPr id="3" name="Nhac-nen-powerpoint-vui-nhon-www_tiengdong_com">
            <a:hlinkClick r:id="" action="ppaction://media"/>
            <a:extLst>
              <a:ext uri="{FF2B5EF4-FFF2-40B4-BE49-F238E27FC236}">
                <a16:creationId xmlns:a16="http://schemas.microsoft.com/office/drawing/2014/main" id="{39C8D4C5-934B-4193-EBFA-D2F7FA3DB004}"/>
              </a:ext>
            </a:extLst>
          </p:cNvPr>
          <p:cNvPicPr>
            <a:picLocks noChangeAspect="1"/>
          </p:cNvPicPr>
          <p:nvPr>
            <a:audioFile r:link="rId3"/>
            <p:extLst>
              <p:ext uri="{DAA4B4D4-6D71-4841-9C94-3DE7FCFB9230}">
                <p14:media xmlns:p14="http://schemas.microsoft.com/office/powerpoint/2010/main" r:embed="rId2"/>
              </p:ext>
            </p:extLst>
          </p:nvPr>
        </p:nvPicPr>
        <p:blipFill>
          <a:blip r:embed="rId21"/>
          <a:stretch>
            <a:fillRect/>
          </a:stretch>
        </p:blipFill>
        <p:spPr>
          <a:xfrm>
            <a:off x="-685707" y="0"/>
            <a:ext cx="609600" cy="609600"/>
          </a:xfrm>
          <a:prstGeom prst="rect">
            <a:avLst/>
          </a:prstGeom>
        </p:spPr>
      </p:pic>
      <p:pic>
        <p:nvPicPr>
          <p:cNvPr id="8" name="Picture 7">
            <a:extLst>
              <a:ext uri="{FF2B5EF4-FFF2-40B4-BE49-F238E27FC236}">
                <a16:creationId xmlns:a16="http://schemas.microsoft.com/office/drawing/2014/main" id="{25E8356A-3A01-53D6-874C-58F325EABB3B}"/>
              </a:ext>
            </a:extLst>
          </p:cNvPr>
          <p:cNvPicPr>
            <a:picLocks noChangeAspect="1"/>
          </p:cNvPicPr>
          <p:nvPr/>
        </p:nvPicPr>
        <p:blipFill>
          <a:blip r:embed="rId22"/>
          <a:stretch>
            <a:fillRect/>
          </a:stretch>
        </p:blipFill>
        <p:spPr>
          <a:xfrm>
            <a:off x="3196413" y="782610"/>
            <a:ext cx="5310076" cy="2017951"/>
          </a:xfrm>
          <a:prstGeom prst="rect">
            <a:avLst/>
          </a:prstGeom>
        </p:spPr>
      </p:pic>
    </p:spTree>
    <p:custDataLst>
      <p:tags r:id="rId1"/>
    </p:custDataLst>
    <p:extLst>
      <p:ext uri="{BB962C8B-B14F-4D97-AF65-F5344CB8AC3E}">
        <p14:creationId xmlns:p14="http://schemas.microsoft.com/office/powerpoint/2010/main" val="3011274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1000"/>
                                        <p:tgtEl>
                                          <p:spTgt spid="102"/>
                                        </p:tgtEl>
                                      </p:cBhvr>
                                    </p:animEffect>
                                    <p:anim calcmode="lin" valueType="num">
                                      <p:cBhvr>
                                        <p:cTn id="8" dur="1000" fill="hold"/>
                                        <p:tgtEl>
                                          <p:spTgt spid="102"/>
                                        </p:tgtEl>
                                        <p:attrNameLst>
                                          <p:attrName>ppt_x</p:attrName>
                                        </p:attrNameLst>
                                      </p:cBhvr>
                                      <p:tavLst>
                                        <p:tav tm="0">
                                          <p:val>
                                            <p:strVal val="#ppt_x"/>
                                          </p:val>
                                        </p:tav>
                                        <p:tav tm="100000">
                                          <p:val>
                                            <p:strVal val="#ppt_x"/>
                                          </p:val>
                                        </p:tav>
                                      </p:tavLst>
                                    </p:anim>
                                    <p:anim calcmode="lin" valueType="num">
                                      <p:cBhvr>
                                        <p:cTn id="9" dur="900" decel="100000" fill="hold"/>
                                        <p:tgtEl>
                                          <p:spTgt spid="10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1" presetClass="mediacall" presetSubtype="0" fill="hold" nodeType="afterEffect">
                                  <p:stCondLst>
                                    <p:cond delay="0"/>
                                  </p:stCondLst>
                                  <p:childTnLst>
                                    <p:cmd type="call" cmd="playFrom(0.0)">
                                      <p:cBhvr>
                                        <p:cTn id="13" dur="234945" fill="hold"/>
                                        <p:tgtEl>
                                          <p:spTgt spid="3"/>
                                        </p:tgtEl>
                                      </p:cBhvr>
                                    </p:cmd>
                                  </p:childTnLst>
                                </p:cTn>
                              </p:par>
                              <p:par>
                                <p:cTn id="14" presetID="37" presetClass="entr" presetSubtype="0" fill="hold" nodeType="withEffect">
                                  <p:stCondLst>
                                    <p:cond delay="0"/>
                                  </p:stCondLst>
                                  <p:childTnLst>
                                    <p:set>
                                      <p:cBhvr>
                                        <p:cTn id="15" dur="1" fill="hold">
                                          <p:stCondLst>
                                            <p:cond delay="0"/>
                                          </p:stCondLst>
                                        </p:cTn>
                                        <p:tgtEl>
                                          <p:spTgt spid="103"/>
                                        </p:tgtEl>
                                        <p:attrNameLst>
                                          <p:attrName>style.visibility</p:attrName>
                                        </p:attrNameLst>
                                      </p:cBhvr>
                                      <p:to>
                                        <p:strVal val="visible"/>
                                      </p:to>
                                    </p:set>
                                    <p:animEffect transition="in" filter="fade">
                                      <p:cBhvr>
                                        <p:cTn id="16" dur="1000"/>
                                        <p:tgtEl>
                                          <p:spTgt spid="103"/>
                                        </p:tgtEl>
                                      </p:cBhvr>
                                    </p:animEffect>
                                    <p:anim calcmode="lin" valueType="num">
                                      <p:cBhvr>
                                        <p:cTn id="17" dur="1000" fill="hold"/>
                                        <p:tgtEl>
                                          <p:spTgt spid="103"/>
                                        </p:tgtEl>
                                        <p:attrNameLst>
                                          <p:attrName>ppt_x</p:attrName>
                                        </p:attrNameLst>
                                      </p:cBhvr>
                                      <p:tavLst>
                                        <p:tav tm="0">
                                          <p:val>
                                            <p:strVal val="#ppt_x"/>
                                          </p:val>
                                        </p:tav>
                                        <p:tav tm="100000">
                                          <p:val>
                                            <p:strVal val="#ppt_x"/>
                                          </p:val>
                                        </p:tav>
                                      </p:tavLst>
                                    </p:anim>
                                    <p:anim calcmode="lin" valueType="num">
                                      <p:cBhvr>
                                        <p:cTn id="18" dur="900" decel="100000" fill="hold"/>
                                        <p:tgtEl>
                                          <p:spTgt spid="103"/>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103"/>
                                        </p:tgtEl>
                                        <p:attrNameLst>
                                          <p:attrName>ppt_y</p:attrName>
                                        </p:attrNameLst>
                                      </p:cBhvr>
                                      <p:tavLst>
                                        <p:tav tm="0">
                                          <p:val>
                                            <p:strVal val="#ppt_y-.03"/>
                                          </p:val>
                                        </p:tav>
                                        <p:tav tm="100000">
                                          <p:val>
                                            <p:strVal val="#ppt_y"/>
                                          </p:val>
                                        </p:tav>
                                      </p:tavLst>
                                    </p:anim>
                                  </p:childTnLst>
                                </p:cTn>
                              </p:par>
                              <p:par>
                                <p:cTn id="20" presetID="37" presetClass="entr" presetSubtype="0" fill="hold" nodeType="withEffect">
                                  <p:stCondLst>
                                    <p:cond delay="0"/>
                                  </p:stCondLst>
                                  <p:childTnLst>
                                    <p:set>
                                      <p:cBhvr>
                                        <p:cTn id="21" dur="1" fill="hold">
                                          <p:stCondLst>
                                            <p:cond delay="0"/>
                                          </p:stCondLst>
                                        </p:cTn>
                                        <p:tgtEl>
                                          <p:spTgt spid="104"/>
                                        </p:tgtEl>
                                        <p:attrNameLst>
                                          <p:attrName>style.visibility</p:attrName>
                                        </p:attrNameLst>
                                      </p:cBhvr>
                                      <p:to>
                                        <p:strVal val="visible"/>
                                      </p:to>
                                    </p:set>
                                    <p:animEffect transition="in" filter="fade">
                                      <p:cBhvr>
                                        <p:cTn id="22" dur="1000"/>
                                        <p:tgtEl>
                                          <p:spTgt spid="104"/>
                                        </p:tgtEl>
                                      </p:cBhvr>
                                    </p:animEffect>
                                    <p:anim calcmode="lin" valueType="num">
                                      <p:cBhvr>
                                        <p:cTn id="23" dur="1000" fill="hold"/>
                                        <p:tgtEl>
                                          <p:spTgt spid="104"/>
                                        </p:tgtEl>
                                        <p:attrNameLst>
                                          <p:attrName>ppt_x</p:attrName>
                                        </p:attrNameLst>
                                      </p:cBhvr>
                                      <p:tavLst>
                                        <p:tav tm="0">
                                          <p:val>
                                            <p:strVal val="#ppt_x"/>
                                          </p:val>
                                        </p:tav>
                                        <p:tav tm="100000">
                                          <p:val>
                                            <p:strVal val="#ppt_x"/>
                                          </p:val>
                                        </p:tav>
                                      </p:tavLst>
                                    </p:anim>
                                    <p:anim calcmode="lin" valueType="num">
                                      <p:cBhvr>
                                        <p:cTn id="24" dur="900" decel="100000" fill="hold"/>
                                        <p:tgtEl>
                                          <p:spTgt spid="104"/>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104"/>
                                        </p:tgtEl>
                                        <p:attrNameLst>
                                          <p:attrName>ppt_y</p:attrName>
                                        </p:attrNameLst>
                                      </p:cBhvr>
                                      <p:tavLst>
                                        <p:tav tm="0">
                                          <p:val>
                                            <p:strVal val="#ppt_y-.03"/>
                                          </p:val>
                                        </p:tav>
                                        <p:tav tm="100000">
                                          <p:val>
                                            <p:strVal val="#ppt_y"/>
                                          </p:val>
                                        </p:tav>
                                      </p:tavLst>
                                    </p:anim>
                                  </p:childTnLst>
                                </p:cTn>
                              </p:par>
                              <p:par>
                                <p:cTn id="26" presetID="37"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900" decel="100000" fill="hold"/>
                                        <p:tgtEl>
                                          <p:spTgt spid="15"/>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32" presetID="32" presetClass="emph" presetSubtype="0" repeatCount="5000" fill="hold" nodeType="withEffect">
                                  <p:stCondLst>
                                    <p:cond delay="0"/>
                                  </p:stCondLst>
                                  <p:childTnLst>
                                    <p:animRot by="120000">
                                      <p:cBhvr>
                                        <p:cTn id="33" dur="100" fill="hold">
                                          <p:stCondLst>
                                            <p:cond delay="0"/>
                                          </p:stCondLst>
                                        </p:cTn>
                                        <p:tgtEl>
                                          <p:spTgt spid="103"/>
                                        </p:tgtEl>
                                        <p:attrNameLst>
                                          <p:attrName>r</p:attrName>
                                        </p:attrNameLst>
                                      </p:cBhvr>
                                    </p:animRot>
                                    <p:animRot by="-240000">
                                      <p:cBhvr>
                                        <p:cTn id="34" dur="200" fill="hold">
                                          <p:stCondLst>
                                            <p:cond delay="200"/>
                                          </p:stCondLst>
                                        </p:cTn>
                                        <p:tgtEl>
                                          <p:spTgt spid="103"/>
                                        </p:tgtEl>
                                        <p:attrNameLst>
                                          <p:attrName>r</p:attrName>
                                        </p:attrNameLst>
                                      </p:cBhvr>
                                    </p:animRot>
                                    <p:animRot by="240000">
                                      <p:cBhvr>
                                        <p:cTn id="35" dur="200" fill="hold">
                                          <p:stCondLst>
                                            <p:cond delay="400"/>
                                          </p:stCondLst>
                                        </p:cTn>
                                        <p:tgtEl>
                                          <p:spTgt spid="103"/>
                                        </p:tgtEl>
                                        <p:attrNameLst>
                                          <p:attrName>r</p:attrName>
                                        </p:attrNameLst>
                                      </p:cBhvr>
                                    </p:animRot>
                                    <p:animRot by="-240000">
                                      <p:cBhvr>
                                        <p:cTn id="36" dur="200" fill="hold">
                                          <p:stCondLst>
                                            <p:cond delay="600"/>
                                          </p:stCondLst>
                                        </p:cTn>
                                        <p:tgtEl>
                                          <p:spTgt spid="103"/>
                                        </p:tgtEl>
                                        <p:attrNameLst>
                                          <p:attrName>r</p:attrName>
                                        </p:attrNameLst>
                                      </p:cBhvr>
                                    </p:animRot>
                                    <p:animRot by="120000">
                                      <p:cBhvr>
                                        <p:cTn id="37" dur="200" fill="hold">
                                          <p:stCondLst>
                                            <p:cond delay="800"/>
                                          </p:stCondLst>
                                        </p:cTn>
                                        <p:tgtEl>
                                          <p:spTgt spid="103"/>
                                        </p:tgtEl>
                                        <p:attrNameLst>
                                          <p:attrName>r</p:attrName>
                                        </p:attrNameLst>
                                      </p:cBhvr>
                                    </p:animRot>
                                  </p:childTnLst>
                                </p:cTn>
                              </p:par>
                              <p:par>
                                <p:cTn id="38" presetID="32" presetClass="emph" presetSubtype="0" repeatCount="5000" fill="hold" nodeType="withEffect">
                                  <p:stCondLst>
                                    <p:cond delay="0"/>
                                  </p:stCondLst>
                                  <p:childTnLst>
                                    <p:animRot by="120000">
                                      <p:cBhvr>
                                        <p:cTn id="39" dur="100" fill="hold">
                                          <p:stCondLst>
                                            <p:cond delay="0"/>
                                          </p:stCondLst>
                                        </p:cTn>
                                        <p:tgtEl>
                                          <p:spTgt spid="104"/>
                                        </p:tgtEl>
                                        <p:attrNameLst>
                                          <p:attrName>r</p:attrName>
                                        </p:attrNameLst>
                                      </p:cBhvr>
                                    </p:animRot>
                                    <p:animRot by="-240000">
                                      <p:cBhvr>
                                        <p:cTn id="40" dur="200" fill="hold">
                                          <p:stCondLst>
                                            <p:cond delay="200"/>
                                          </p:stCondLst>
                                        </p:cTn>
                                        <p:tgtEl>
                                          <p:spTgt spid="104"/>
                                        </p:tgtEl>
                                        <p:attrNameLst>
                                          <p:attrName>r</p:attrName>
                                        </p:attrNameLst>
                                      </p:cBhvr>
                                    </p:animRot>
                                    <p:animRot by="240000">
                                      <p:cBhvr>
                                        <p:cTn id="41" dur="200" fill="hold">
                                          <p:stCondLst>
                                            <p:cond delay="400"/>
                                          </p:stCondLst>
                                        </p:cTn>
                                        <p:tgtEl>
                                          <p:spTgt spid="104"/>
                                        </p:tgtEl>
                                        <p:attrNameLst>
                                          <p:attrName>r</p:attrName>
                                        </p:attrNameLst>
                                      </p:cBhvr>
                                    </p:animRot>
                                    <p:animRot by="-240000">
                                      <p:cBhvr>
                                        <p:cTn id="42" dur="200" fill="hold">
                                          <p:stCondLst>
                                            <p:cond delay="600"/>
                                          </p:stCondLst>
                                        </p:cTn>
                                        <p:tgtEl>
                                          <p:spTgt spid="104"/>
                                        </p:tgtEl>
                                        <p:attrNameLst>
                                          <p:attrName>r</p:attrName>
                                        </p:attrNameLst>
                                      </p:cBhvr>
                                    </p:animRot>
                                    <p:animRot by="120000">
                                      <p:cBhvr>
                                        <p:cTn id="43" dur="200" fill="hold">
                                          <p:stCondLst>
                                            <p:cond delay="800"/>
                                          </p:stCondLst>
                                        </p:cTn>
                                        <p:tgtEl>
                                          <p:spTgt spid="104"/>
                                        </p:tgtEl>
                                        <p:attrNameLst>
                                          <p:attrName>r</p:attrName>
                                        </p:attrNameLst>
                                      </p:cBhvr>
                                    </p:animRot>
                                  </p:childTnLst>
                                </p:cTn>
                              </p:par>
                              <p:par>
                                <p:cTn id="44" presetID="32" presetClass="emph" presetSubtype="0" repeatCount="5000" fill="hold" nodeType="withEffect">
                                  <p:stCondLst>
                                    <p:cond delay="0"/>
                                  </p:stCondLst>
                                  <p:childTnLst>
                                    <p:animRot by="120000">
                                      <p:cBhvr>
                                        <p:cTn id="45" dur="100" fill="hold">
                                          <p:stCondLst>
                                            <p:cond delay="0"/>
                                          </p:stCondLst>
                                        </p:cTn>
                                        <p:tgtEl>
                                          <p:spTgt spid="15"/>
                                        </p:tgtEl>
                                        <p:attrNameLst>
                                          <p:attrName>r</p:attrName>
                                        </p:attrNameLst>
                                      </p:cBhvr>
                                    </p:animRot>
                                    <p:animRot by="-240000">
                                      <p:cBhvr>
                                        <p:cTn id="46" dur="200" fill="hold">
                                          <p:stCondLst>
                                            <p:cond delay="200"/>
                                          </p:stCondLst>
                                        </p:cTn>
                                        <p:tgtEl>
                                          <p:spTgt spid="15"/>
                                        </p:tgtEl>
                                        <p:attrNameLst>
                                          <p:attrName>r</p:attrName>
                                        </p:attrNameLst>
                                      </p:cBhvr>
                                    </p:animRot>
                                    <p:animRot by="240000">
                                      <p:cBhvr>
                                        <p:cTn id="47" dur="200" fill="hold">
                                          <p:stCondLst>
                                            <p:cond delay="400"/>
                                          </p:stCondLst>
                                        </p:cTn>
                                        <p:tgtEl>
                                          <p:spTgt spid="15"/>
                                        </p:tgtEl>
                                        <p:attrNameLst>
                                          <p:attrName>r</p:attrName>
                                        </p:attrNameLst>
                                      </p:cBhvr>
                                    </p:animRot>
                                    <p:animRot by="-240000">
                                      <p:cBhvr>
                                        <p:cTn id="48" dur="200" fill="hold">
                                          <p:stCondLst>
                                            <p:cond delay="600"/>
                                          </p:stCondLst>
                                        </p:cTn>
                                        <p:tgtEl>
                                          <p:spTgt spid="15"/>
                                        </p:tgtEl>
                                        <p:attrNameLst>
                                          <p:attrName>r</p:attrName>
                                        </p:attrNameLst>
                                      </p:cBhvr>
                                    </p:animRot>
                                    <p:animRot by="120000">
                                      <p:cBhvr>
                                        <p:cTn id="49" dur="200" fill="hold">
                                          <p:stCondLst>
                                            <p:cond delay="800"/>
                                          </p:stCondLst>
                                        </p:cTn>
                                        <p:tgtEl>
                                          <p:spTgt spid="15"/>
                                        </p:tgtEl>
                                        <p:attrNameLst>
                                          <p:attrName>r</p:attrName>
                                        </p:attrNameLst>
                                      </p:cBhvr>
                                    </p:animRot>
                                  </p:childTnLst>
                                </p:cTn>
                              </p:par>
                              <p:par>
                                <p:cTn id="50" presetID="32" presetClass="emph" presetSubtype="0" repeatCount="5000" fill="hold" nodeType="withEffect">
                                  <p:stCondLst>
                                    <p:cond delay="0"/>
                                  </p:stCondLst>
                                  <p:childTnLst>
                                    <p:animRot by="120000">
                                      <p:cBhvr>
                                        <p:cTn id="51" dur="100" fill="hold">
                                          <p:stCondLst>
                                            <p:cond delay="0"/>
                                          </p:stCondLst>
                                        </p:cTn>
                                        <p:tgtEl>
                                          <p:spTgt spid="12"/>
                                        </p:tgtEl>
                                        <p:attrNameLst>
                                          <p:attrName>r</p:attrName>
                                        </p:attrNameLst>
                                      </p:cBhvr>
                                    </p:animRot>
                                    <p:animRot by="-240000">
                                      <p:cBhvr>
                                        <p:cTn id="52" dur="200" fill="hold">
                                          <p:stCondLst>
                                            <p:cond delay="200"/>
                                          </p:stCondLst>
                                        </p:cTn>
                                        <p:tgtEl>
                                          <p:spTgt spid="12"/>
                                        </p:tgtEl>
                                        <p:attrNameLst>
                                          <p:attrName>r</p:attrName>
                                        </p:attrNameLst>
                                      </p:cBhvr>
                                    </p:animRot>
                                    <p:animRot by="240000">
                                      <p:cBhvr>
                                        <p:cTn id="53" dur="200" fill="hold">
                                          <p:stCondLst>
                                            <p:cond delay="400"/>
                                          </p:stCondLst>
                                        </p:cTn>
                                        <p:tgtEl>
                                          <p:spTgt spid="12"/>
                                        </p:tgtEl>
                                        <p:attrNameLst>
                                          <p:attrName>r</p:attrName>
                                        </p:attrNameLst>
                                      </p:cBhvr>
                                    </p:animRot>
                                    <p:animRot by="-240000">
                                      <p:cBhvr>
                                        <p:cTn id="54" dur="200" fill="hold">
                                          <p:stCondLst>
                                            <p:cond delay="600"/>
                                          </p:stCondLst>
                                        </p:cTn>
                                        <p:tgtEl>
                                          <p:spTgt spid="12"/>
                                        </p:tgtEl>
                                        <p:attrNameLst>
                                          <p:attrName>r</p:attrName>
                                        </p:attrNameLst>
                                      </p:cBhvr>
                                    </p:animRot>
                                    <p:animRot by="120000">
                                      <p:cBhvr>
                                        <p:cTn id="55" dur="200" fill="hold">
                                          <p:stCondLst>
                                            <p:cond delay="800"/>
                                          </p:stCondLst>
                                        </p:cTn>
                                        <p:tgtEl>
                                          <p:spTgt spid="12"/>
                                        </p:tgtEl>
                                        <p:attrNameLst>
                                          <p:attrName>r</p:attrName>
                                        </p:attrNameLst>
                                      </p:cBhvr>
                                    </p:animRot>
                                  </p:childTnLst>
                                </p:cTn>
                              </p:par>
                              <p:par>
                                <p:cTn id="56" presetID="32" presetClass="emph" presetSubtype="0" repeatCount="5000" fill="hold" nodeType="withEffect">
                                  <p:stCondLst>
                                    <p:cond delay="0"/>
                                  </p:stCondLst>
                                  <p:childTnLst>
                                    <p:animRot by="120000">
                                      <p:cBhvr>
                                        <p:cTn id="57" dur="100" fill="hold">
                                          <p:stCondLst>
                                            <p:cond delay="0"/>
                                          </p:stCondLst>
                                        </p:cTn>
                                        <p:tgtEl>
                                          <p:spTgt spid="102"/>
                                        </p:tgtEl>
                                        <p:attrNameLst>
                                          <p:attrName>r</p:attrName>
                                        </p:attrNameLst>
                                      </p:cBhvr>
                                    </p:animRot>
                                    <p:animRot by="-240000">
                                      <p:cBhvr>
                                        <p:cTn id="58" dur="200" fill="hold">
                                          <p:stCondLst>
                                            <p:cond delay="200"/>
                                          </p:stCondLst>
                                        </p:cTn>
                                        <p:tgtEl>
                                          <p:spTgt spid="102"/>
                                        </p:tgtEl>
                                        <p:attrNameLst>
                                          <p:attrName>r</p:attrName>
                                        </p:attrNameLst>
                                      </p:cBhvr>
                                    </p:animRot>
                                    <p:animRot by="240000">
                                      <p:cBhvr>
                                        <p:cTn id="59" dur="200" fill="hold">
                                          <p:stCondLst>
                                            <p:cond delay="400"/>
                                          </p:stCondLst>
                                        </p:cTn>
                                        <p:tgtEl>
                                          <p:spTgt spid="102"/>
                                        </p:tgtEl>
                                        <p:attrNameLst>
                                          <p:attrName>r</p:attrName>
                                        </p:attrNameLst>
                                      </p:cBhvr>
                                    </p:animRot>
                                    <p:animRot by="-240000">
                                      <p:cBhvr>
                                        <p:cTn id="60" dur="200" fill="hold">
                                          <p:stCondLst>
                                            <p:cond delay="600"/>
                                          </p:stCondLst>
                                        </p:cTn>
                                        <p:tgtEl>
                                          <p:spTgt spid="102"/>
                                        </p:tgtEl>
                                        <p:attrNameLst>
                                          <p:attrName>r</p:attrName>
                                        </p:attrNameLst>
                                      </p:cBhvr>
                                    </p:animRot>
                                    <p:animRot by="120000">
                                      <p:cBhvr>
                                        <p:cTn id="61" dur="200" fill="hold">
                                          <p:stCondLst>
                                            <p:cond delay="800"/>
                                          </p:stCondLst>
                                        </p:cTn>
                                        <p:tgtEl>
                                          <p:spTgt spid="102"/>
                                        </p:tgtEl>
                                        <p:attrNameLst>
                                          <p:attrName>r</p:attrName>
                                        </p:attrNameLst>
                                      </p:cBhvr>
                                    </p:animRo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nodeType="click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barn(inVertical)">
                                      <p:cBhvr>
                                        <p:cTn id="6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2E3FDC-F4D3-469D-ADFC-DA27D291B676}"/>
              </a:ext>
            </a:extLst>
          </p:cNvPr>
          <p:cNvPicPr>
            <a:picLocks noChangeAspect="1"/>
          </p:cNvPicPr>
          <p:nvPr/>
        </p:nvPicPr>
        <p:blipFill rotWithShape="1">
          <a:blip r:embed="rId5"/>
          <a:srcRect l="22126" t="8696" r="20544" b="7807"/>
          <a:stretch/>
        </p:blipFill>
        <p:spPr>
          <a:xfrm>
            <a:off x="0" y="0"/>
            <a:ext cx="12192000" cy="6858000"/>
          </a:xfrm>
          <a:prstGeom prst="rect">
            <a:avLst/>
          </a:prstGeom>
        </p:spPr>
      </p:pic>
      <p:pic>
        <p:nvPicPr>
          <p:cNvPr id="4" name="Picture 3">
            <a:extLst>
              <a:ext uri="{FF2B5EF4-FFF2-40B4-BE49-F238E27FC236}">
                <a16:creationId xmlns:a16="http://schemas.microsoft.com/office/drawing/2014/main" id="{BC1828AB-1784-44A2-BC98-DE51BE214781}"/>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257425" y="523875"/>
            <a:ext cx="7124700" cy="4057650"/>
          </a:xfrm>
          <a:prstGeom prst="rect">
            <a:avLst/>
          </a:prstGeom>
        </p:spPr>
      </p:pic>
      <p:sp>
        <p:nvSpPr>
          <p:cNvPr id="5" name="TextBox 4">
            <a:extLst>
              <a:ext uri="{FF2B5EF4-FFF2-40B4-BE49-F238E27FC236}">
                <a16:creationId xmlns:a16="http://schemas.microsoft.com/office/drawing/2014/main" id="{351E9B41-7D40-865E-02E2-5F8AFCFBC1F3}"/>
              </a:ext>
            </a:extLst>
          </p:cNvPr>
          <p:cNvSpPr txBox="1"/>
          <p:nvPr/>
        </p:nvSpPr>
        <p:spPr>
          <a:xfrm>
            <a:off x="2533650" y="1304925"/>
            <a:ext cx="6619875"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Hãy</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giúp</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các</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bạn</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học</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sinh</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trở</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thành</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ngoan</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xinh</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yêu</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bằng</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cách</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trả</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lời</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đúng</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các</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câu</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hỏi</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3 AmpleSoft Bold" panose="02000000000000000000" pitchFamily="2" charset="0"/>
                <a:ea typeface="+mn-ea"/>
                <a:cs typeface="+mn-cs"/>
              </a:rPr>
              <a:t>nhé</a:t>
            </a:r>
            <a:r>
              <a:rPr kumimoji="0" lang="en-US" sz="3200" b="1" i="0" u="none" strike="noStrike" kern="1200" cap="none" spc="0" normalizeH="0" baseline="0" noProof="0" dirty="0">
                <a:ln>
                  <a:noFill/>
                </a:ln>
                <a:solidFill>
                  <a:prstClr val="white"/>
                </a:solidFill>
                <a:effectLst/>
                <a:uLnTx/>
                <a:uFillTx/>
                <a:latin typeface="#9Slide03 AmpleSoft Bold" panose="02000000000000000000" pitchFamily="2" charset="0"/>
                <a:ea typeface="+mn-ea"/>
                <a:cs typeface="+mn-cs"/>
              </a:rPr>
              <a:t>!</a:t>
            </a:r>
          </a:p>
        </p:txBody>
      </p:sp>
      <p:sp>
        <p:nvSpPr>
          <p:cNvPr id="20" name="Freeform 3">
            <a:extLst>
              <a:ext uri="{FF2B5EF4-FFF2-40B4-BE49-F238E27FC236}">
                <a16:creationId xmlns:a16="http://schemas.microsoft.com/office/drawing/2014/main" id="{FA234367-6F91-AD92-160D-FB6D0A44DDEF}"/>
              </a:ext>
            </a:extLst>
          </p:cNvPr>
          <p:cNvSpPr/>
          <p:nvPr/>
        </p:nvSpPr>
        <p:spPr>
          <a:xfrm>
            <a:off x="8448674" y="2533650"/>
            <a:ext cx="3590925" cy="4391025"/>
          </a:xfrm>
          <a:custGeom>
            <a:avLst/>
            <a:gdLst/>
            <a:ahLst/>
            <a:cxnLst/>
            <a:rect l="l" t="t" r="r" b="b"/>
            <a:pathLst>
              <a:path w="5997321" h="8229600">
                <a:moveTo>
                  <a:pt x="0" y="0"/>
                </a:moveTo>
                <a:lnTo>
                  <a:pt x="5997321" y="0"/>
                </a:lnTo>
                <a:lnTo>
                  <a:pt x="5997321" y="8229600"/>
                </a:lnTo>
                <a:lnTo>
                  <a:pt x="0" y="8229600"/>
                </a:lnTo>
                <a:lnTo>
                  <a:pt x="0" y="0"/>
                </a:lnTo>
                <a:close/>
              </a:path>
            </a:pathLst>
          </a:custGeom>
          <a:blipFill>
            <a:blip r:embed="rId7"/>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9">
            <a:extLst>
              <a:ext uri="{FF2B5EF4-FFF2-40B4-BE49-F238E27FC236}">
                <a16:creationId xmlns:a16="http://schemas.microsoft.com/office/drawing/2014/main" id="{ACD979F0-946E-FAD0-DD66-823A3515F6B1}"/>
              </a:ext>
            </a:extLst>
          </p:cNvPr>
          <p:cNvSpPr/>
          <p:nvPr/>
        </p:nvSpPr>
        <p:spPr>
          <a:xfrm>
            <a:off x="187254" y="3600451"/>
            <a:ext cx="3651321" cy="3257549"/>
          </a:xfrm>
          <a:custGeom>
            <a:avLst/>
            <a:gdLst/>
            <a:ahLst/>
            <a:cxnLst/>
            <a:rect l="l" t="t" r="r" b="b"/>
            <a:pathLst>
              <a:path w="4597542" h="4114800">
                <a:moveTo>
                  <a:pt x="0" y="0"/>
                </a:moveTo>
                <a:lnTo>
                  <a:pt x="4597542" y="0"/>
                </a:lnTo>
                <a:lnTo>
                  <a:pt x="4597542"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Speech Bubble: Rectangle with Corners Rounded 21">
            <a:extLst>
              <a:ext uri="{FF2B5EF4-FFF2-40B4-BE49-F238E27FC236}">
                <a16:creationId xmlns:a16="http://schemas.microsoft.com/office/drawing/2014/main" id="{CAC1B383-5990-5220-698A-08D7D2CAF158}"/>
              </a:ext>
            </a:extLst>
          </p:cNvPr>
          <p:cNvSpPr/>
          <p:nvPr/>
        </p:nvSpPr>
        <p:spPr>
          <a:xfrm>
            <a:off x="9401175" y="695324"/>
            <a:ext cx="2533649" cy="1609725"/>
          </a:xfrm>
          <a:prstGeom prst="wedgeRoundRectCallout">
            <a:avLst>
              <a:gd name="adj1" fmla="val 3854"/>
              <a:gd name="adj2" fmla="val 61557"/>
              <a:gd name="adj3" fmla="val 16667"/>
            </a:avLst>
          </a:prstGeom>
          <a:solidFill>
            <a:srgbClr val="FF5050"/>
          </a:solidFill>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FF00"/>
                </a:solidFill>
                <a:effectLst/>
                <a:uLnTx/>
                <a:uFillTx/>
                <a:latin typeface="UTM Duepuntozero" panose="02040603050506020204" pitchFamily="18" charset="0"/>
                <a:ea typeface="+mn-ea"/>
                <a:cs typeface="+mn-cs"/>
              </a:rPr>
              <a:t>Các</a:t>
            </a:r>
            <a:r>
              <a:rPr kumimoji="0" lang="en-US" sz="3200" b="1" i="0" u="none" strike="noStrike" kern="1200" cap="none" spc="0" normalizeH="0" baseline="0" noProof="0" dirty="0">
                <a:ln>
                  <a:noFill/>
                </a:ln>
                <a:solidFill>
                  <a:srgbClr val="FFFF00"/>
                </a:solidFill>
                <a:effectLst/>
                <a:uLnTx/>
                <a:uFillTx/>
                <a:latin typeface="UTM Duepuntozero" panose="02040603050506020204" pitchFamily="18" charset="0"/>
                <a:ea typeface="+mn-ea"/>
                <a:cs typeface="+mn-cs"/>
              </a:rPr>
              <a:t> </a:t>
            </a:r>
            <a:r>
              <a:rPr kumimoji="0" lang="en-US" sz="3200" b="1" i="0" u="none" strike="noStrike" kern="1200" cap="none" spc="0" normalizeH="0" baseline="0" noProof="0" dirty="0" err="1">
                <a:ln>
                  <a:noFill/>
                </a:ln>
                <a:solidFill>
                  <a:srgbClr val="FFFF00"/>
                </a:solidFill>
                <a:effectLst/>
                <a:uLnTx/>
                <a:uFillTx/>
                <a:latin typeface="UTM Duepuntozero" panose="02040603050506020204" pitchFamily="18" charset="0"/>
                <a:ea typeface="+mn-ea"/>
                <a:cs typeface="+mn-cs"/>
              </a:rPr>
              <a:t>ngoan</a:t>
            </a:r>
            <a:r>
              <a:rPr kumimoji="0" lang="en-US" sz="3200" b="1" i="0" u="none" strike="noStrike" kern="1200" cap="none" spc="0" normalizeH="0" baseline="0" noProof="0" dirty="0">
                <a:ln>
                  <a:noFill/>
                </a:ln>
                <a:solidFill>
                  <a:srgbClr val="FFFF00"/>
                </a:solidFill>
                <a:effectLst/>
                <a:uLnTx/>
                <a:uFillTx/>
                <a:latin typeface="UTM Duepuntozero" panose="02040603050506020204" pitchFamily="18" charset="0"/>
                <a:ea typeface="+mn-ea"/>
                <a:cs typeface="+mn-cs"/>
              </a:rPr>
              <a:t> </a:t>
            </a:r>
            <a:r>
              <a:rPr kumimoji="0" lang="en-US" sz="3200" b="1" i="0" u="none" strike="noStrike" kern="1200" cap="none" spc="0" normalizeH="0" baseline="0" noProof="0" dirty="0" err="1">
                <a:ln>
                  <a:noFill/>
                </a:ln>
                <a:solidFill>
                  <a:srgbClr val="FFFF00"/>
                </a:solidFill>
                <a:effectLst/>
                <a:uLnTx/>
                <a:uFillTx/>
                <a:latin typeface="UTM Duepuntozero" panose="02040603050506020204" pitchFamily="18" charset="0"/>
                <a:ea typeface="+mn-ea"/>
                <a:cs typeface="+mn-cs"/>
              </a:rPr>
              <a:t>xinh</a:t>
            </a:r>
            <a:r>
              <a:rPr kumimoji="0" lang="en-US" sz="3200" b="1" i="0" u="none" strike="noStrike" kern="1200" cap="none" spc="0" normalizeH="0" baseline="0" noProof="0" dirty="0">
                <a:ln>
                  <a:noFill/>
                </a:ln>
                <a:solidFill>
                  <a:srgbClr val="FFFF00"/>
                </a:solidFill>
                <a:effectLst/>
                <a:uLnTx/>
                <a:uFillTx/>
                <a:latin typeface="UTM Duepuntozero" panose="02040603050506020204" pitchFamily="18" charset="0"/>
                <a:ea typeface="+mn-ea"/>
                <a:cs typeface="+mn-cs"/>
              </a:rPr>
              <a:t> </a:t>
            </a:r>
            <a:r>
              <a:rPr kumimoji="0" lang="en-US" sz="3200" b="1" i="0" u="none" strike="noStrike" kern="1200" cap="none" spc="0" normalizeH="0" baseline="0" noProof="0" dirty="0" err="1">
                <a:ln>
                  <a:noFill/>
                </a:ln>
                <a:solidFill>
                  <a:srgbClr val="FFFF00"/>
                </a:solidFill>
                <a:effectLst/>
                <a:uLnTx/>
                <a:uFillTx/>
                <a:latin typeface="UTM Duepuntozero" panose="02040603050506020204" pitchFamily="18" charset="0"/>
                <a:ea typeface="+mn-ea"/>
                <a:cs typeface="+mn-cs"/>
              </a:rPr>
              <a:t>yêu</a:t>
            </a:r>
            <a:r>
              <a:rPr kumimoji="0" lang="en-US" sz="3200" b="1" i="0" u="none" strike="noStrike" kern="1200" cap="none" spc="0" normalizeH="0" baseline="0" noProof="0" dirty="0">
                <a:ln>
                  <a:noFill/>
                </a:ln>
                <a:solidFill>
                  <a:srgbClr val="FFFF00"/>
                </a:solidFill>
                <a:effectLst/>
                <a:uLnTx/>
                <a:uFillTx/>
                <a:latin typeface="UTM Duepuntozero" panose="02040603050506020204" pitchFamily="18" charset="0"/>
                <a:ea typeface="+mn-ea"/>
                <a:cs typeface="+mn-cs"/>
              </a:rPr>
              <a:t> </a:t>
            </a:r>
            <a:r>
              <a:rPr kumimoji="0" lang="en-US" sz="3200" b="1" i="0" u="none" strike="noStrike" kern="1200" cap="none" spc="0" normalizeH="0" baseline="0" noProof="0" dirty="0" err="1">
                <a:ln>
                  <a:noFill/>
                </a:ln>
                <a:solidFill>
                  <a:srgbClr val="FFFF00"/>
                </a:solidFill>
                <a:effectLst/>
                <a:uLnTx/>
                <a:uFillTx/>
                <a:latin typeface="UTM Duepuntozero" panose="02040603050506020204" pitchFamily="18" charset="0"/>
                <a:ea typeface="+mn-ea"/>
                <a:cs typeface="+mn-cs"/>
              </a:rPr>
              <a:t>của</a:t>
            </a:r>
            <a:r>
              <a:rPr kumimoji="0" lang="en-US" sz="3200" b="1" i="0" u="none" strike="noStrike" kern="1200" cap="none" spc="0" normalizeH="0" baseline="0" noProof="0" dirty="0">
                <a:ln>
                  <a:noFill/>
                </a:ln>
                <a:solidFill>
                  <a:srgbClr val="FFFF00"/>
                </a:solidFill>
                <a:effectLst/>
                <a:uLnTx/>
                <a:uFillTx/>
                <a:latin typeface="UTM Duepuntozero" panose="02040603050506020204" pitchFamily="18" charset="0"/>
                <a:ea typeface="+mn-ea"/>
                <a:cs typeface="+mn-cs"/>
              </a:rPr>
              <a:t> </a:t>
            </a:r>
            <a:r>
              <a:rPr kumimoji="0" lang="en-US" sz="3200" b="1" i="0" u="none" strike="noStrike" kern="1200" cap="none" spc="0" normalizeH="0" baseline="0" noProof="0" dirty="0" err="1">
                <a:ln>
                  <a:noFill/>
                </a:ln>
                <a:solidFill>
                  <a:srgbClr val="FFFF00"/>
                </a:solidFill>
                <a:effectLst/>
                <a:uLnTx/>
                <a:uFillTx/>
                <a:latin typeface="UTM Duepuntozero" panose="02040603050506020204" pitchFamily="18" charset="0"/>
                <a:ea typeface="+mn-ea"/>
                <a:cs typeface="+mn-cs"/>
              </a:rPr>
              <a:t>cô</a:t>
            </a:r>
            <a:r>
              <a:rPr kumimoji="0" lang="en-US" sz="3200" b="1" i="0" u="none" strike="noStrike" kern="1200" cap="none" spc="0" normalizeH="0" baseline="0" noProof="0" dirty="0">
                <a:ln>
                  <a:noFill/>
                </a:ln>
                <a:solidFill>
                  <a:srgbClr val="FFFF00"/>
                </a:solidFill>
                <a:effectLst/>
                <a:uLnTx/>
                <a:uFillTx/>
                <a:latin typeface="UTM Duepuntozero" panose="02040603050506020204" pitchFamily="18" charset="0"/>
                <a:ea typeface="+mn-ea"/>
                <a:cs typeface="+mn-cs"/>
              </a:rPr>
              <a:t> </a:t>
            </a:r>
            <a:r>
              <a:rPr kumimoji="0" lang="en-US" sz="3200" b="1" i="0" u="none" strike="noStrike" kern="1200" cap="none" spc="0" normalizeH="0" baseline="0" noProof="0" dirty="0" err="1">
                <a:ln>
                  <a:noFill/>
                </a:ln>
                <a:solidFill>
                  <a:srgbClr val="FFFF00"/>
                </a:solidFill>
                <a:effectLst/>
                <a:uLnTx/>
                <a:uFillTx/>
                <a:latin typeface="UTM Duepuntozero" panose="02040603050506020204" pitchFamily="18" charset="0"/>
                <a:ea typeface="+mn-ea"/>
                <a:cs typeface="+mn-cs"/>
              </a:rPr>
              <a:t>đâu</a:t>
            </a:r>
            <a:r>
              <a:rPr kumimoji="0" lang="en-US" sz="3200" b="1" i="0" u="none" strike="noStrike" kern="1200" cap="none" spc="0" normalizeH="0" baseline="0" noProof="0" dirty="0">
                <a:ln>
                  <a:noFill/>
                </a:ln>
                <a:solidFill>
                  <a:srgbClr val="FFFF00"/>
                </a:solidFill>
                <a:effectLst/>
                <a:uLnTx/>
                <a:uFillTx/>
                <a:latin typeface="UTM Duepuntozero" panose="02040603050506020204" pitchFamily="18" charset="0"/>
                <a:ea typeface="+mn-ea"/>
                <a:cs typeface="+mn-cs"/>
              </a:rPr>
              <a:t> </a:t>
            </a:r>
            <a:r>
              <a:rPr kumimoji="0" lang="en-US" sz="3200" b="1" i="0" u="none" strike="noStrike" kern="1200" cap="none" spc="0" normalizeH="0" baseline="0" noProof="0" dirty="0" err="1">
                <a:ln>
                  <a:noFill/>
                </a:ln>
                <a:solidFill>
                  <a:srgbClr val="FFFF00"/>
                </a:solidFill>
                <a:effectLst/>
                <a:uLnTx/>
                <a:uFillTx/>
                <a:latin typeface="UTM Duepuntozero" panose="02040603050506020204" pitchFamily="18" charset="0"/>
                <a:ea typeface="+mn-ea"/>
                <a:cs typeface="+mn-cs"/>
              </a:rPr>
              <a:t>rồi</a:t>
            </a:r>
            <a:r>
              <a:rPr kumimoji="0" lang="en-US" sz="3200" b="1" i="0" u="none" strike="noStrike" kern="1200" cap="none" spc="0" normalizeH="0" baseline="0" noProof="0" dirty="0">
                <a:ln>
                  <a:noFill/>
                </a:ln>
                <a:solidFill>
                  <a:srgbClr val="FFFF00"/>
                </a:solidFill>
                <a:effectLst/>
                <a:uLnTx/>
                <a:uFillTx/>
                <a:latin typeface="UTM Duepuntozero" panose="02040603050506020204" pitchFamily="18" charset="0"/>
                <a:ea typeface="+mn-ea"/>
                <a:cs typeface="+mn-cs"/>
              </a:rPr>
              <a:t>?</a:t>
            </a:r>
          </a:p>
        </p:txBody>
      </p:sp>
      <p:sp>
        <p:nvSpPr>
          <p:cNvPr id="23" name="Speech Bubble: Rectangle with Corners Rounded 22">
            <a:extLst>
              <a:ext uri="{FF2B5EF4-FFF2-40B4-BE49-F238E27FC236}">
                <a16:creationId xmlns:a16="http://schemas.microsoft.com/office/drawing/2014/main" id="{07EA7793-FDE4-F247-C671-DC772D8EFEC3}"/>
              </a:ext>
            </a:extLst>
          </p:cNvPr>
          <p:cNvSpPr/>
          <p:nvPr/>
        </p:nvSpPr>
        <p:spPr>
          <a:xfrm>
            <a:off x="666750" y="2581275"/>
            <a:ext cx="2133599" cy="1038224"/>
          </a:xfrm>
          <a:prstGeom prst="wedgeRoundRectCallout">
            <a:avLst>
              <a:gd name="adj1" fmla="val 3854"/>
              <a:gd name="adj2" fmla="val 61557"/>
              <a:gd name="adj3" fmla="val 16667"/>
            </a:avLst>
          </a:prstGeom>
          <a:solidFill>
            <a:srgbClr val="FF5050"/>
          </a:solidFill>
          <a:ln w="28575">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FF00"/>
                </a:solidFill>
                <a:effectLst/>
                <a:uLnTx/>
                <a:uFillTx/>
                <a:latin typeface="UTM Duepuntozero" panose="02040603050506020204" pitchFamily="18" charset="0"/>
                <a:ea typeface="+mn-ea"/>
                <a:cs typeface="+mn-cs"/>
              </a:rPr>
              <a:t>Dạ</a:t>
            </a:r>
            <a:r>
              <a:rPr kumimoji="0" lang="en-US" sz="3600" b="1" i="0" u="none" strike="noStrike" kern="1200" cap="none" spc="0" normalizeH="0" baseline="0" noProof="0" dirty="0">
                <a:ln>
                  <a:noFill/>
                </a:ln>
                <a:solidFill>
                  <a:srgbClr val="FFFF00"/>
                </a:solidFill>
                <a:effectLst/>
                <a:uLnTx/>
                <a:uFillTx/>
                <a:latin typeface="UTM Duepuntozero" panose="02040603050506020204" pitchFamily="18" charset="0"/>
                <a:ea typeface="+mn-ea"/>
                <a:cs typeface="+mn-cs"/>
              </a:rPr>
              <a:t> </a:t>
            </a:r>
            <a:r>
              <a:rPr kumimoji="0" lang="en-US" sz="3600" b="1" i="0" u="none" strike="noStrike" kern="1200" cap="none" spc="0" normalizeH="0" baseline="0" noProof="0" dirty="0" err="1">
                <a:ln>
                  <a:noFill/>
                </a:ln>
                <a:solidFill>
                  <a:srgbClr val="FFFF00"/>
                </a:solidFill>
                <a:effectLst/>
                <a:uLnTx/>
                <a:uFillTx/>
                <a:latin typeface="UTM Duepuntozero" panose="02040603050506020204" pitchFamily="18" charset="0"/>
                <a:ea typeface="+mn-ea"/>
                <a:cs typeface="+mn-cs"/>
              </a:rPr>
              <a:t>đây</a:t>
            </a:r>
            <a:r>
              <a:rPr kumimoji="0" lang="en-US" sz="3600" b="1" i="0" u="none" strike="noStrike" kern="1200" cap="none" spc="0" normalizeH="0" baseline="0" noProof="0" dirty="0">
                <a:ln>
                  <a:noFill/>
                </a:ln>
                <a:solidFill>
                  <a:srgbClr val="FFFF00"/>
                </a:solidFill>
                <a:effectLst/>
                <a:uLnTx/>
                <a:uFillTx/>
                <a:latin typeface="UTM Duepuntozero" panose="02040603050506020204" pitchFamily="18" charset="0"/>
                <a:ea typeface="+mn-ea"/>
                <a:cs typeface="+mn-cs"/>
              </a:rPr>
              <a:t> </a:t>
            </a:r>
            <a:r>
              <a:rPr kumimoji="0" lang="en-US" sz="3600" b="1" i="0" u="none" strike="noStrike" kern="1200" cap="none" spc="0" normalizeH="0" baseline="0" noProof="0" dirty="0" err="1">
                <a:ln>
                  <a:noFill/>
                </a:ln>
                <a:solidFill>
                  <a:srgbClr val="FFFF00"/>
                </a:solidFill>
                <a:effectLst/>
                <a:uLnTx/>
                <a:uFillTx/>
                <a:latin typeface="UTM Duepuntozero" panose="02040603050506020204" pitchFamily="18" charset="0"/>
                <a:ea typeface="+mn-ea"/>
                <a:cs typeface="+mn-cs"/>
              </a:rPr>
              <a:t>rồi</a:t>
            </a:r>
            <a:r>
              <a:rPr kumimoji="0" lang="en-US" sz="3600" b="1" i="0" u="none" strike="noStrike" kern="1200" cap="none" spc="0" normalizeH="0" baseline="0" noProof="0" dirty="0">
                <a:ln>
                  <a:noFill/>
                </a:ln>
                <a:solidFill>
                  <a:srgbClr val="FFFF00"/>
                </a:solidFill>
                <a:effectLst/>
                <a:uLnTx/>
                <a:uFillTx/>
                <a:latin typeface="UTM Duepuntozero" panose="02040603050506020204" pitchFamily="18" charset="0"/>
                <a:ea typeface="+mn-ea"/>
                <a:cs typeface="+mn-cs"/>
              </a:rPr>
              <a:t>!</a:t>
            </a:r>
          </a:p>
        </p:txBody>
      </p:sp>
      <p:pic>
        <p:nvPicPr>
          <p:cNvPr id="24" name="Audio 23">
            <a:hlinkClick r:id="" action="ppaction://media"/>
            <a:extLst>
              <a:ext uri="{FF2B5EF4-FFF2-40B4-BE49-F238E27FC236}">
                <a16:creationId xmlns:a16="http://schemas.microsoft.com/office/drawing/2014/main" id="{88DD22F4-0772-85A5-3B66-DFEDFD9E4030}"/>
              </a:ext>
            </a:extLst>
          </p:cNvPr>
          <p:cNvPicPr>
            <a:picLocks noChangeAspect="1"/>
          </p:cNvPicPr>
          <p:nvPr>
            <a:audioFile r:link="rId3"/>
            <p:extLst>
              <p:ext uri="{DAA4B4D4-6D71-4841-9C94-3DE7FCFB9230}">
                <p14:media xmlns:p14="http://schemas.microsoft.com/office/powerpoint/2010/main" r:embed="rId2"/>
              </p:ext>
            </p:extLst>
          </p:nvPr>
        </p:nvPicPr>
        <p:blipFill>
          <a:blip r:embed="rId10"/>
          <a:srcRect l="-203125" t="-203125" r="-203125" b="-203125"/>
          <a:stretch>
            <a:fillRect/>
          </a:stretch>
        </p:blipFill>
        <p:spPr>
          <a:xfrm>
            <a:off x="10052304" y="4718304"/>
            <a:ext cx="2057400" cy="2057400"/>
          </a:xfrm>
          <a:prstGeom prst="ellipse">
            <a:avLst/>
          </a:prstGeom>
        </p:spPr>
      </p:pic>
    </p:spTree>
    <p:custDataLst>
      <p:tags r:id="rId1"/>
    </p:custDataLst>
    <p:extLst>
      <p:ext uri="{BB962C8B-B14F-4D97-AF65-F5344CB8AC3E}">
        <p14:creationId xmlns:p14="http://schemas.microsoft.com/office/powerpoint/2010/main" val="22900218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par>
                    <p:cTn id="7" fill="hold">
                      <p:stCondLst>
                        <p:cond delay="indefinite"/>
                      </p:stCondLst>
                      <p:childTnLst>
                        <p:par>
                          <p:cTn id="8" fill="hold">
                            <p:stCondLst>
                              <p:cond delay="0"/>
                            </p:stCondLst>
                            <p:childTnLst>
                              <p:par>
                                <p:cTn id="9" presetID="52"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animScale>
                                      <p:cBhvr>
                                        <p:cTn id="11" dur="1000" decel="50000" fill="hold">
                                          <p:stCondLst>
                                            <p:cond delay="0"/>
                                          </p:stCondLst>
                                        </p:cTn>
                                        <p:tgtEl>
                                          <p:spTgt spid="2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2" dur="1000" decel="50000" fill="hold">
                                          <p:stCondLst>
                                            <p:cond delay="0"/>
                                          </p:stCondLst>
                                        </p:cTn>
                                        <p:tgtEl>
                                          <p:spTgt spid="22"/>
                                        </p:tgtEl>
                                        <p:attrNameLst>
                                          <p:attrName>ppt_x</p:attrName>
                                          <p:attrName>ppt_y</p:attrName>
                                        </p:attrNameLst>
                                      </p:cBhvr>
                                    </p:animMotion>
                                    <p:animEffect transition="in" filter="fade">
                                      <p:cBhvr>
                                        <p:cTn id="13" dur="1000"/>
                                        <p:tgtEl>
                                          <p:spTgt spid="22"/>
                                        </p:tgtEl>
                                      </p:cBhvr>
                                    </p:animEffect>
                                  </p:childTnLst>
                                </p:cTn>
                              </p:par>
                              <p:par>
                                <p:cTn id="14" presetID="52"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Scale>
                                      <p:cBhvr>
                                        <p:cTn id="16" dur="1000" decel="50000" fill="hold">
                                          <p:stCondLst>
                                            <p:cond delay="0"/>
                                          </p:stCondLst>
                                        </p:cTn>
                                        <p:tgtEl>
                                          <p:spTgt spid="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20"/>
                                        </p:tgtEl>
                                        <p:attrNameLst>
                                          <p:attrName>ppt_x</p:attrName>
                                          <p:attrName>ppt_y</p:attrName>
                                        </p:attrNameLst>
                                      </p:cBhvr>
                                    </p:animMotion>
                                    <p:animEffect transition="in" filter="fade">
                                      <p:cBhvr>
                                        <p:cTn id="18" dur="10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p:cTn id="23" dur="1000" fill="hold"/>
                                        <p:tgtEl>
                                          <p:spTgt spid="23"/>
                                        </p:tgtEl>
                                        <p:attrNameLst>
                                          <p:attrName>ppt_w</p:attrName>
                                        </p:attrNameLst>
                                      </p:cBhvr>
                                      <p:tavLst>
                                        <p:tav tm="0">
                                          <p:val>
                                            <p:strVal val="#ppt_w+.3"/>
                                          </p:val>
                                        </p:tav>
                                        <p:tav tm="100000">
                                          <p:val>
                                            <p:strVal val="#ppt_w"/>
                                          </p:val>
                                        </p:tav>
                                      </p:tavLst>
                                    </p:anim>
                                    <p:anim calcmode="lin" valueType="num">
                                      <p:cBhvr>
                                        <p:cTn id="24" dur="1000" fill="hold"/>
                                        <p:tgtEl>
                                          <p:spTgt spid="23"/>
                                        </p:tgtEl>
                                        <p:attrNameLst>
                                          <p:attrName>ppt_h</p:attrName>
                                        </p:attrNameLst>
                                      </p:cBhvr>
                                      <p:tavLst>
                                        <p:tav tm="0">
                                          <p:val>
                                            <p:strVal val="#ppt_h"/>
                                          </p:val>
                                        </p:tav>
                                        <p:tav tm="100000">
                                          <p:val>
                                            <p:strVal val="#ppt_h"/>
                                          </p:val>
                                        </p:tav>
                                      </p:tavLst>
                                    </p:anim>
                                    <p:animEffect transition="in" filter="fade">
                                      <p:cBhvr>
                                        <p:cTn id="25" dur="1000"/>
                                        <p:tgtEl>
                                          <p:spTgt spid="23"/>
                                        </p:tgtEl>
                                      </p:cBhvr>
                                    </p:animEffect>
                                  </p:childTnLst>
                                </p:cTn>
                              </p:par>
                              <p:par>
                                <p:cTn id="26" presetID="50" presetClass="entr" presetSubtype="0" decel="10000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1000" fill="hold"/>
                                        <p:tgtEl>
                                          <p:spTgt spid="21"/>
                                        </p:tgtEl>
                                        <p:attrNameLst>
                                          <p:attrName>ppt_w</p:attrName>
                                        </p:attrNameLst>
                                      </p:cBhvr>
                                      <p:tavLst>
                                        <p:tav tm="0">
                                          <p:val>
                                            <p:strVal val="#ppt_w+.3"/>
                                          </p:val>
                                        </p:tav>
                                        <p:tav tm="100000">
                                          <p:val>
                                            <p:strVal val="#ppt_w"/>
                                          </p:val>
                                        </p:tav>
                                      </p:tavLst>
                                    </p:anim>
                                    <p:anim calcmode="lin" valueType="num">
                                      <p:cBhvr>
                                        <p:cTn id="29" dur="1000" fill="hold"/>
                                        <p:tgtEl>
                                          <p:spTgt spid="21"/>
                                        </p:tgtEl>
                                        <p:attrNameLst>
                                          <p:attrName>ppt_h</p:attrName>
                                        </p:attrNameLst>
                                      </p:cBhvr>
                                      <p:tavLst>
                                        <p:tav tm="0">
                                          <p:val>
                                            <p:strVal val="#ppt_h"/>
                                          </p:val>
                                        </p:tav>
                                        <p:tav tm="100000">
                                          <p:val>
                                            <p:strVal val="#ppt_h"/>
                                          </p:val>
                                        </p:tav>
                                      </p:tavLst>
                                    </p:anim>
                                    <p:animEffect transition="in" filter="fade">
                                      <p:cBhvr>
                                        <p:cTn id="30" dur="10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arn(inVertical)">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6" fill="hold" display="0">
                  <p:stCondLst>
                    <p:cond delay="indefinite"/>
                  </p:stCondLst>
                  <p:endCondLst>
                    <p:cond evt="onStopAudio" delay="0">
                      <p:tgtEl>
                        <p:sldTgt/>
                      </p:tgtEl>
                    </p:cond>
                  </p:endCondLst>
                </p:cTn>
                <p:tgtEl>
                  <p:spTgt spid="24"/>
                </p:tgtEl>
              </p:cMediaNode>
            </p:audio>
          </p:childTnLst>
        </p:cTn>
      </p:par>
    </p:tnLst>
    <p:bldLst>
      <p:bldP spid="5" grpId="0"/>
      <p:bldP spid="22" grpId="0" animBg="1"/>
      <p:bldP spid="2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C0D1386-9CE0-42B6-923A-6B27D6478A66}"/>
              </a:ext>
            </a:extLst>
          </p:cNvPr>
          <p:cNvPicPr>
            <a:picLocks noChangeAspect="1"/>
          </p:cNvPicPr>
          <p:nvPr/>
        </p:nvPicPr>
        <p:blipFill rotWithShape="1">
          <a:blip r:embed="rId3"/>
          <a:srcRect l="22126" t="8696" r="20544" b="7807"/>
          <a:stretch/>
        </p:blipFill>
        <p:spPr>
          <a:xfrm>
            <a:off x="0" y="0"/>
            <a:ext cx="12192000" cy="6858000"/>
          </a:xfrm>
          <a:prstGeom prst="rect">
            <a:avLst/>
          </a:prstGeom>
        </p:spPr>
      </p:pic>
      <p:pic>
        <p:nvPicPr>
          <p:cNvPr id="7" name="Picture 6">
            <a:extLst>
              <a:ext uri="{FF2B5EF4-FFF2-40B4-BE49-F238E27FC236}">
                <a16:creationId xmlns:a16="http://schemas.microsoft.com/office/drawing/2014/main" id="{C69AC42E-E1D5-40C3-9C3B-6094E216986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883105" y="2336016"/>
            <a:ext cx="3196671" cy="2574602"/>
          </a:xfrm>
          <a:prstGeom prst="rect">
            <a:avLst/>
          </a:prstGeom>
        </p:spPr>
      </p:pic>
      <p:pic>
        <p:nvPicPr>
          <p:cNvPr id="5" name="Picture 4">
            <a:extLst>
              <a:ext uri="{FF2B5EF4-FFF2-40B4-BE49-F238E27FC236}">
                <a16:creationId xmlns:a16="http://schemas.microsoft.com/office/drawing/2014/main" id="{6ABDD4E7-0F1D-441D-BBF6-4A1714DC0AD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683388" y="231901"/>
            <a:ext cx="6143898" cy="3968327"/>
          </a:xfrm>
          <a:prstGeom prst="rect">
            <a:avLst/>
          </a:prstGeom>
        </p:spPr>
      </p:pic>
      <p:pic>
        <p:nvPicPr>
          <p:cNvPr id="61" name="22 NK PowerSkills">
            <a:extLst>
              <a:ext uri="{FF2B5EF4-FFF2-40B4-BE49-F238E27FC236}">
                <a16:creationId xmlns:a16="http://schemas.microsoft.com/office/drawing/2014/main" id="{D6F3AFFB-781B-4925-A9E0-EBB219E924B2}"/>
              </a:ext>
            </a:extLst>
          </p:cNvPr>
          <p:cNvPicPr>
            <a:picLocks noChangeAspect="1"/>
          </p:cNvPicPr>
          <p:nvPr/>
        </p:nvPicPr>
        <p:blipFill>
          <a:blip r:embed="rId6">
            <a:clrChange>
              <a:clrFrom>
                <a:srgbClr val="FFFFFF"/>
              </a:clrFrom>
              <a:clrTo>
                <a:srgbClr val="FFFFFF">
                  <a:alpha val="0"/>
                </a:srgbClr>
              </a:clrTo>
            </a:clrChange>
          </a:blip>
          <a:stretch>
            <a:fillRect/>
          </a:stretch>
        </p:blipFill>
        <p:spPr>
          <a:xfrm rot="754922">
            <a:off x="8128989" y="244374"/>
            <a:ext cx="4552937" cy="1678262"/>
          </a:xfrm>
          <a:prstGeom prst="rect">
            <a:avLst/>
          </a:prstGeom>
        </p:spPr>
      </p:pic>
      <p:pic>
        <p:nvPicPr>
          <p:cNvPr id="77" name="21 NK PowerSkills">
            <a:extLst>
              <a:ext uri="{FF2B5EF4-FFF2-40B4-BE49-F238E27FC236}">
                <a16:creationId xmlns:a16="http://schemas.microsoft.com/office/drawing/2014/main" id="{2D59815D-A65F-41A8-A328-30AD7E42C4F5}"/>
              </a:ext>
            </a:extLst>
          </p:cNvPr>
          <p:cNvPicPr>
            <a:picLocks noChangeAspect="1"/>
          </p:cNvPicPr>
          <p:nvPr/>
        </p:nvPicPr>
        <p:blipFill>
          <a:blip r:embed="rId7">
            <a:clrChange>
              <a:clrFrom>
                <a:srgbClr val="FFFFFF"/>
              </a:clrFrom>
              <a:clrTo>
                <a:srgbClr val="FFFFFF">
                  <a:alpha val="0"/>
                </a:srgbClr>
              </a:clrTo>
            </a:clrChange>
          </a:blip>
          <a:stretch>
            <a:fillRect/>
          </a:stretch>
        </p:blipFill>
        <p:spPr>
          <a:xfrm rot="21031306">
            <a:off x="-59616" y="383011"/>
            <a:ext cx="3499012" cy="1479220"/>
          </a:xfrm>
          <a:prstGeom prst="rect">
            <a:avLst/>
          </a:prstGeom>
        </p:spPr>
      </p:pic>
      <p:pic>
        <p:nvPicPr>
          <p:cNvPr id="104" name="Picture 103">
            <a:hlinkClick r:id="rId8" action="ppaction://hlinksldjump"/>
            <a:extLst>
              <a:ext uri="{FF2B5EF4-FFF2-40B4-BE49-F238E27FC236}">
                <a16:creationId xmlns:a16="http://schemas.microsoft.com/office/drawing/2014/main" id="{0EF8552C-65B6-4EC3-ACC3-460DF5C0C2C4}"/>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9125" b="82125" l="16552" r="90728"/>
                    </a14:imgEffect>
                    <a14:imgEffect>
                      <a14:saturation sat="300000"/>
                    </a14:imgEffect>
                  </a14:imgLayer>
                </a14:imgProps>
              </a:ext>
              <a:ext uri="{28A0092B-C50C-407E-A947-70E740481C1C}">
                <a14:useLocalDpi xmlns:a14="http://schemas.microsoft.com/office/drawing/2010/main" val="0"/>
              </a:ext>
            </a:extLst>
          </a:blip>
          <a:srcRect l="17300" t="10000" r="10161" b="18611"/>
          <a:stretch/>
        </p:blipFill>
        <p:spPr>
          <a:xfrm flipH="1">
            <a:off x="-325908" y="3438236"/>
            <a:ext cx="2275170" cy="2418227"/>
          </a:xfrm>
          <a:prstGeom prst="rect">
            <a:avLst/>
          </a:prstGeom>
        </p:spPr>
      </p:pic>
      <p:pic>
        <p:nvPicPr>
          <p:cNvPr id="4" name="Picture 2">
            <a:extLst>
              <a:ext uri="{FF2B5EF4-FFF2-40B4-BE49-F238E27FC236}">
                <a16:creationId xmlns:a16="http://schemas.microsoft.com/office/drawing/2014/main" id="{BB49165A-3B26-1802-D602-F1D0DFF41827}"/>
              </a:ext>
            </a:extLst>
          </p:cNvPr>
          <p:cNvPicPr>
            <a:picLocks noChangeAspect="1"/>
          </p:cNvPicPr>
          <p:nvPr/>
        </p:nvPicPr>
        <p:blipFill>
          <a:blip r:embed="rId11"/>
          <a:srcRect/>
          <a:stretch>
            <a:fillRect/>
          </a:stretch>
        </p:blipFill>
        <p:spPr>
          <a:xfrm>
            <a:off x="209550" y="0"/>
            <a:ext cx="2695194" cy="3455377"/>
          </a:xfrm>
          <a:prstGeom prst="rect">
            <a:avLst/>
          </a:prstGeom>
        </p:spPr>
      </p:pic>
      <p:pic>
        <p:nvPicPr>
          <p:cNvPr id="6" name="Picture 2">
            <a:hlinkClick r:id="rId12" action="ppaction://hlinksldjump"/>
            <a:extLst>
              <a:ext uri="{FF2B5EF4-FFF2-40B4-BE49-F238E27FC236}">
                <a16:creationId xmlns:a16="http://schemas.microsoft.com/office/drawing/2014/main" id="{79238709-8F7C-1A52-5505-DC9B96364EB7}"/>
              </a:ext>
            </a:extLst>
          </p:cNvPr>
          <p:cNvPicPr>
            <a:picLocks noChangeAspect="1"/>
          </p:cNvPicPr>
          <p:nvPr/>
        </p:nvPicPr>
        <p:blipFill>
          <a:blip r:embed="rId13"/>
          <a:srcRect/>
          <a:stretch>
            <a:fillRect/>
          </a:stretch>
        </p:blipFill>
        <p:spPr>
          <a:xfrm>
            <a:off x="10372725" y="142876"/>
            <a:ext cx="1819275" cy="1691926"/>
          </a:xfrm>
          <a:prstGeom prst="rect">
            <a:avLst/>
          </a:prstGeom>
        </p:spPr>
      </p:pic>
      <p:pic>
        <p:nvPicPr>
          <p:cNvPr id="12" name="Picture 11">
            <a:extLst>
              <a:ext uri="{FF2B5EF4-FFF2-40B4-BE49-F238E27FC236}">
                <a16:creationId xmlns:a16="http://schemas.microsoft.com/office/drawing/2014/main" id="{98A52EB3-4EA0-3702-DC6E-87E9AD2D677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633921" y="1571625"/>
            <a:ext cx="3704416" cy="4927292"/>
          </a:xfrm>
          <a:prstGeom prst="rect">
            <a:avLst/>
          </a:prstGeom>
        </p:spPr>
      </p:pic>
      <p:pic>
        <p:nvPicPr>
          <p:cNvPr id="3" name="j">
            <a:hlinkClick r:id="rId15" action="ppaction://hlinksldjump"/>
            <a:extLst>
              <a:ext uri="{FF2B5EF4-FFF2-40B4-BE49-F238E27FC236}">
                <a16:creationId xmlns:a16="http://schemas.microsoft.com/office/drawing/2014/main" id="{D890C6F6-E40E-6167-CFBF-FD84941F327C}"/>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foregroundMark x1="62300" y1="41111" x2="62000" y2="41852"/>
                        <a14:foregroundMark x1="63200" y1="40000" x2="62300" y2="42037"/>
                        <a14:foregroundMark x1="70100" y1="42963" x2="68800" y2="43426"/>
                      </a14:backgroundRemoval>
                    </a14:imgEffect>
                  </a14:imgLayer>
                </a14:imgProps>
              </a:ext>
              <a:ext uri="{28A0092B-C50C-407E-A947-70E740481C1C}">
                <a14:useLocalDpi xmlns:a14="http://schemas.microsoft.com/office/drawing/2010/main" val="0"/>
              </a:ext>
            </a:extLst>
          </a:blip>
          <a:srcRect/>
          <a:stretch/>
        </p:blipFill>
        <p:spPr>
          <a:xfrm>
            <a:off x="508633" y="2484876"/>
            <a:ext cx="2911020" cy="3143902"/>
          </a:xfrm>
          <a:prstGeom prst="rect">
            <a:avLst/>
          </a:prstGeom>
        </p:spPr>
      </p:pic>
      <p:pic>
        <p:nvPicPr>
          <p:cNvPr id="8" name="g">
            <a:hlinkClick r:id="rId18" action="ppaction://hlinksldjump"/>
            <a:extLst>
              <a:ext uri="{FF2B5EF4-FFF2-40B4-BE49-F238E27FC236}">
                <a16:creationId xmlns:a16="http://schemas.microsoft.com/office/drawing/2014/main" id="{F658C6DB-8A35-3DF0-F403-AB70B98FD875}"/>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 uri="{28A0092B-C50C-407E-A947-70E740481C1C}">
                <a14:useLocalDpi xmlns:a14="http://schemas.microsoft.com/office/drawing/2010/main" val="0"/>
              </a:ext>
            </a:extLst>
          </a:blip>
          <a:srcRect/>
          <a:stretch/>
        </p:blipFill>
        <p:spPr>
          <a:xfrm flipH="1">
            <a:off x="1987516" y="2358656"/>
            <a:ext cx="2911020" cy="3140990"/>
          </a:xfrm>
          <a:prstGeom prst="rect">
            <a:avLst/>
          </a:prstGeom>
        </p:spPr>
      </p:pic>
      <p:pic>
        <p:nvPicPr>
          <p:cNvPr id="11" name="Picture 10">
            <a:extLst>
              <a:ext uri="{FF2B5EF4-FFF2-40B4-BE49-F238E27FC236}">
                <a16:creationId xmlns:a16="http://schemas.microsoft.com/office/drawing/2014/main" id="{4BAC0CC7-CAEE-585E-B95A-FCCA228672F8}"/>
              </a:ext>
            </a:extLst>
          </p:cNvPr>
          <p:cNvPicPr>
            <a:picLocks noChangeAspect="1"/>
          </p:cNvPicPr>
          <p:nvPr/>
        </p:nvPicPr>
        <p:blipFill rotWithShape="1">
          <a:blip r:embed="rId21">
            <a:extLst>
              <a:ext uri="{28A0092B-C50C-407E-A947-70E740481C1C}">
                <a14:useLocalDpi xmlns:a14="http://schemas.microsoft.com/office/drawing/2010/main" val="0"/>
              </a:ext>
            </a:extLst>
          </a:blip>
          <a:srcRect b="55621"/>
          <a:stretch/>
        </p:blipFill>
        <p:spPr>
          <a:xfrm>
            <a:off x="-157528" y="5326706"/>
            <a:ext cx="12192000" cy="1494262"/>
          </a:xfrm>
          <a:prstGeom prst="rect">
            <a:avLst/>
          </a:prstGeom>
        </p:spPr>
      </p:pic>
      <p:pic>
        <p:nvPicPr>
          <p:cNvPr id="13" name="GAME ĐƯỢC CHIA SẺ MIỄN PHÍ BỚI NK POWERSKILLS" descr="Káº¿t quáº£ hÃ¬nh áº£nh cho win text gif">
            <a:extLst>
              <a:ext uri="{FF2B5EF4-FFF2-40B4-BE49-F238E27FC236}">
                <a16:creationId xmlns:a16="http://schemas.microsoft.com/office/drawing/2014/main" id="{036C0EA1-CC9D-4CE4-0C66-993D813C03D2}"/>
              </a:ext>
            </a:extLst>
          </p:cNvPr>
          <p:cNvPicPr>
            <a:picLocks noChangeAspect="1" noChangeArrowheads="1" noCrop="1"/>
          </p:cNvPicPr>
          <p:nvPr/>
        </p:nvPicPr>
        <p:blipFill>
          <a:blip r:embed="rId22">
            <a:extLst>
              <a:ext uri="{28A0092B-C50C-407E-A947-70E740481C1C}">
                <a14:useLocalDpi xmlns:a14="http://schemas.microsoft.com/office/drawing/2010/main" val="0"/>
              </a:ext>
            </a:extLst>
          </a:blip>
          <a:srcRect/>
          <a:stretch>
            <a:fillRect/>
          </a:stretch>
        </p:blipFill>
        <p:spPr bwMode="auto">
          <a:xfrm>
            <a:off x="4407525" y="280007"/>
            <a:ext cx="3563338" cy="356333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hlinkClick r:id="rId23" action="ppaction://hlinksldjump"/>
            <a:extLst>
              <a:ext uri="{FF2B5EF4-FFF2-40B4-BE49-F238E27FC236}">
                <a16:creationId xmlns:a16="http://schemas.microsoft.com/office/drawing/2014/main" id="{F95EB278-706A-C40E-9CA7-7578837BBDC8}"/>
              </a:ext>
            </a:extLst>
          </p:cNvPr>
          <p:cNvPicPr>
            <a:picLocks noChangeAspect="1"/>
          </p:cNvPicPr>
          <p:nvPr/>
        </p:nvPicPr>
        <p:blipFill>
          <a:blip r:embed="rId24"/>
          <a:stretch>
            <a:fillRect/>
          </a:stretch>
        </p:blipFill>
        <p:spPr>
          <a:xfrm>
            <a:off x="3595408" y="2328183"/>
            <a:ext cx="2048434" cy="2487384"/>
          </a:xfrm>
          <a:prstGeom prst="rect">
            <a:avLst/>
          </a:prstGeom>
        </p:spPr>
      </p:pic>
    </p:spTree>
    <p:extLst>
      <p:ext uri="{BB962C8B-B14F-4D97-AF65-F5344CB8AC3E}">
        <p14:creationId xmlns:p14="http://schemas.microsoft.com/office/powerpoint/2010/main" val="550845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875E-6 3.33333E-6 L 0.46758 0.11088 " pathEditMode="relative" rAng="0" ptsTypes="AA">
                                      <p:cBhvr>
                                        <p:cTn id="6" dur="2000" fill="hold"/>
                                        <p:tgtEl>
                                          <p:spTgt spid="8"/>
                                        </p:tgtEl>
                                        <p:attrNameLst>
                                          <p:attrName>ppt_x</p:attrName>
                                          <p:attrName>ppt_y</p:attrName>
                                        </p:attrNameLst>
                                      </p:cBhvr>
                                      <p:rCtr x="23372" y="5532"/>
                                    </p:animMotion>
                                  </p:childTnLst>
                                </p:cTn>
                              </p:par>
                            </p:childTnLst>
                          </p:cTn>
                        </p:par>
                        <p:par>
                          <p:cTn id="7" fill="hold">
                            <p:stCondLst>
                              <p:cond delay="2000"/>
                            </p:stCondLst>
                            <p:childTnLst>
                              <p:par>
                                <p:cTn id="8" presetID="10" presetClass="exit" presetSubtype="0" fill="hold" nodeType="afterEffect">
                                  <p:stCondLst>
                                    <p:cond delay="0"/>
                                  </p:stCondLst>
                                  <p:childTnLst>
                                    <p:animEffect transition="out" filter="fade">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42" presetClass="path" presetSubtype="0" accel="50000" decel="50000" fill="hold" nodeType="clickEffect">
                                  <p:stCondLst>
                                    <p:cond delay="0"/>
                                  </p:stCondLst>
                                  <p:childTnLst>
                                    <p:animMotion origin="layout" path="M 2.29167E-6 4.81481E-6 L 0.597 0.1081 " pathEditMode="relative" rAng="0" ptsTypes="AA">
                                      <p:cBhvr>
                                        <p:cTn id="15" dur="2000" fill="hold"/>
                                        <p:tgtEl>
                                          <p:spTgt spid="3"/>
                                        </p:tgtEl>
                                        <p:attrNameLst>
                                          <p:attrName>ppt_x</p:attrName>
                                          <p:attrName>ppt_y</p:attrName>
                                        </p:attrNameLst>
                                      </p:cBhvr>
                                      <p:rCtr x="29844" y="5394"/>
                                    </p:animMotion>
                                  </p:childTnLst>
                                </p:cTn>
                              </p:par>
                            </p:childTnLst>
                          </p:cTn>
                        </p:par>
                        <p:par>
                          <p:cTn id="16" fill="hold">
                            <p:stCondLst>
                              <p:cond delay="2000"/>
                            </p:stCondLst>
                            <p:childTnLst>
                              <p:par>
                                <p:cTn id="17" presetID="10" presetClass="exit" presetSubtype="0" fill="hold" nodeType="afterEffect">
                                  <p:stCondLst>
                                    <p:cond delay="0"/>
                                  </p:stCondLst>
                                  <p:childTnLst>
                                    <p:animEffect transition="out" filter="fade">
                                      <p:cBhvr>
                                        <p:cTn id="18" dur="500"/>
                                        <p:tgtEl>
                                          <p:spTgt spid="3"/>
                                        </p:tgtEl>
                                      </p:cBhvr>
                                    </p:animEffect>
                                    <p:set>
                                      <p:cBhvr>
                                        <p:cTn id="19"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0" restart="whenNotActive" fill="hold" evtFilter="cancelBubble" nodeType="interactiveSeq">
                <p:stCondLst>
                  <p:cond evt="onClick" delay="0">
                    <p:tgtEl>
                      <p:spTgt spid="104"/>
                    </p:tgtEl>
                  </p:cond>
                </p:stCondLst>
                <p:endSync evt="end" delay="0">
                  <p:rtn val="all"/>
                </p:endSync>
                <p:childTnLst>
                  <p:par>
                    <p:cTn id="21" fill="hold">
                      <p:stCondLst>
                        <p:cond delay="0"/>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3.54167E-6 3.7037E-6 L 0.66731 0.0206 " pathEditMode="relative" rAng="0" ptsTypes="AA">
                                      <p:cBhvr>
                                        <p:cTn id="24" dur="2000" fill="hold"/>
                                        <p:tgtEl>
                                          <p:spTgt spid="104"/>
                                        </p:tgtEl>
                                        <p:attrNameLst>
                                          <p:attrName>ppt_x</p:attrName>
                                          <p:attrName>ppt_y</p:attrName>
                                        </p:attrNameLst>
                                      </p:cBhvr>
                                      <p:rCtr x="33359" y="1019"/>
                                    </p:animMotion>
                                  </p:childTnLst>
                                </p:cTn>
                              </p:par>
                            </p:childTnLst>
                          </p:cTn>
                        </p:par>
                        <p:par>
                          <p:cTn id="25" fill="hold">
                            <p:stCondLst>
                              <p:cond delay="2000"/>
                            </p:stCondLst>
                            <p:childTnLst>
                              <p:par>
                                <p:cTn id="26" presetID="10" presetClass="exit" presetSubtype="0" fill="hold" nodeType="afterEffect">
                                  <p:stCondLst>
                                    <p:cond delay="0"/>
                                  </p:stCondLst>
                                  <p:childTnLst>
                                    <p:animEffect transition="out" filter="fade">
                                      <p:cBhvr>
                                        <p:cTn id="27" dur="500"/>
                                        <p:tgtEl>
                                          <p:spTgt spid="104"/>
                                        </p:tgtEl>
                                      </p:cBhvr>
                                    </p:animEffect>
                                    <p:set>
                                      <p:cBhvr>
                                        <p:cTn id="28" dur="1" fill="hold">
                                          <p:stCondLst>
                                            <p:cond delay="499"/>
                                          </p:stCondLst>
                                        </p:cTn>
                                        <p:tgtEl>
                                          <p:spTgt spid="104"/>
                                        </p:tgtEl>
                                        <p:attrNameLst>
                                          <p:attrName>style.visibility</p:attrName>
                                        </p:attrNameLst>
                                      </p:cBhvr>
                                      <p:to>
                                        <p:strVal val="hidden"/>
                                      </p:to>
                                    </p:se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subTnLst>
                                    <p:audio>
                                      <p:cMediaNode>
                                        <p:cTn display="0" masterRel="sameClick">
                                          <p:stCondLst>
                                            <p:cond evt="begin" delay="0">
                                              <p:tn val="30"/>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nextCondLst>
                <p:cond evt="onClick" delay="0">
                  <p:tgtEl>
                    <p:spTgt spid="104"/>
                  </p:tgtEl>
                </p:cond>
              </p:nextCondLst>
            </p:seq>
            <p:seq concurrent="1" nextAc="seek">
              <p:cTn id="33" restart="whenNotActive" fill="hold" evtFilter="cancelBubble" nodeType="interactiveSeq">
                <p:stCondLst>
                  <p:cond evt="onClick" delay="0">
                    <p:tgtEl>
                      <p:spTgt spid="16"/>
                    </p:tgtEl>
                  </p:cond>
                </p:stCondLst>
                <p:endSync evt="end" delay="0">
                  <p:rtn val="all"/>
                </p:endSync>
                <p:childTnLst>
                  <p:par>
                    <p:cTn id="34" fill="hold">
                      <p:stCondLst>
                        <p:cond delay="0"/>
                      </p:stCondLst>
                      <p:childTnLst>
                        <p:par>
                          <p:cTn id="35" fill="hold">
                            <p:stCondLst>
                              <p:cond delay="0"/>
                            </p:stCondLst>
                            <p:childTnLst>
                              <p:par>
                                <p:cTn id="36" presetID="42" presetClass="path" presetSubtype="0" accel="50000" decel="50000" fill="hold" nodeType="clickEffect">
                                  <p:stCondLst>
                                    <p:cond delay="0"/>
                                  </p:stCondLst>
                                  <p:childTnLst>
                                    <p:animMotion origin="layout" path="M 3.75E-6 -3.33333E-6 L 0.39531 0.16528 " pathEditMode="relative" rAng="0" ptsTypes="AA">
                                      <p:cBhvr>
                                        <p:cTn id="37" dur="2000" fill="hold"/>
                                        <p:tgtEl>
                                          <p:spTgt spid="16"/>
                                        </p:tgtEl>
                                        <p:attrNameLst>
                                          <p:attrName>ppt_x</p:attrName>
                                          <p:attrName>ppt_y</p:attrName>
                                        </p:attrNameLst>
                                      </p:cBhvr>
                                      <p:rCtr x="19766" y="8264"/>
                                    </p:animMotion>
                                  </p:childTnLst>
                                </p:cTn>
                              </p:par>
                            </p:childTnLst>
                          </p:cTn>
                        </p:par>
                        <p:par>
                          <p:cTn id="38" fill="hold">
                            <p:stCondLst>
                              <p:cond delay="2000"/>
                            </p:stCondLst>
                            <p:childTnLst>
                              <p:par>
                                <p:cTn id="39" presetID="10" presetClass="exit" presetSubtype="0" fill="hold" nodeType="afterEffect">
                                  <p:stCondLst>
                                    <p:cond delay="0"/>
                                  </p:stCondLst>
                                  <p:childTnLst>
                                    <p:animEffect transition="out" filter="fade">
                                      <p:cBhvr>
                                        <p:cTn id="40" dur="500"/>
                                        <p:tgtEl>
                                          <p:spTgt spid="16"/>
                                        </p:tgtEl>
                                      </p:cBhvr>
                                    </p:animEffect>
                                    <p:set>
                                      <p:cBhvr>
                                        <p:cTn id="4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timing>
  <p:extLst>
    <p:ext uri="{E180D4A7-C9FB-4DFB-919C-405C955672EB}">
      <p14:showEvtLst xmlns:p14="http://schemas.microsoft.com/office/powerpoint/2010/main">
        <p14:triggerEvt type="onClick" time="1869" objId="10"/>
      </p14:showEvt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2E3FDC-F4D3-469D-ADFC-DA27D291B676}"/>
              </a:ext>
            </a:extLst>
          </p:cNvPr>
          <p:cNvPicPr>
            <a:picLocks noChangeAspect="1"/>
          </p:cNvPicPr>
          <p:nvPr/>
        </p:nvPicPr>
        <p:blipFill rotWithShape="1">
          <a:blip r:embed="rId4"/>
          <a:srcRect l="22126" t="8696" r="20544" b="7807"/>
          <a:stretch/>
        </p:blipFill>
        <p:spPr>
          <a:xfrm>
            <a:off x="0" y="0"/>
            <a:ext cx="12192000" cy="6858000"/>
          </a:xfrm>
          <a:prstGeom prst="rect">
            <a:avLst/>
          </a:prstGeom>
        </p:spPr>
      </p:pic>
      <p:pic>
        <p:nvPicPr>
          <p:cNvPr id="4" name="Picture 3">
            <a:extLst>
              <a:ext uri="{FF2B5EF4-FFF2-40B4-BE49-F238E27FC236}">
                <a16:creationId xmlns:a16="http://schemas.microsoft.com/office/drawing/2014/main" id="{BC1828AB-1784-44A2-BC98-DE51BE21478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479040" y="202376"/>
            <a:ext cx="7232166" cy="3213697"/>
          </a:xfrm>
          <a:prstGeom prst="rect">
            <a:avLst/>
          </a:prstGeom>
        </p:spPr>
      </p:pic>
      <p:pic>
        <p:nvPicPr>
          <p:cNvPr id="6" name="Picture 5">
            <a:extLst>
              <a:ext uri="{FF2B5EF4-FFF2-40B4-BE49-F238E27FC236}">
                <a16:creationId xmlns:a16="http://schemas.microsoft.com/office/drawing/2014/main" id="{91837191-C509-4650-9D7A-DD4CADF437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93344" y="1112570"/>
            <a:ext cx="4164118" cy="5538747"/>
          </a:xfrm>
          <a:prstGeom prst="rect">
            <a:avLst/>
          </a:prstGeom>
        </p:spPr>
      </p:pic>
      <p:pic>
        <p:nvPicPr>
          <p:cNvPr id="7" name="Picture 4" descr="Scripted Clock Animation - Openclipart">
            <a:extLst>
              <a:ext uri="{FF2B5EF4-FFF2-40B4-BE49-F238E27FC236}">
                <a16:creationId xmlns:a16="http://schemas.microsoft.com/office/drawing/2014/main" id="{286F3605-963E-474B-8129-58CFCE2E0A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001" y="202377"/>
            <a:ext cx="1749230" cy="174923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69C54F7-41CA-408F-9676-750634C4E322}"/>
              </a:ext>
            </a:extLst>
          </p:cNvPr>
          <p:cNvSpPr txBox="1"/>
          <p:nvPr/>
        </p:nvSpPr>
        <p:spPr>
          <a:xfrm>
            <a:off x="2765232" y="487680"/>
            <a:ext cx="671404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1. </a:t>
            </a:r>
            <a:r>
              <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Trung bình mỗi năm dân số nước ta tăng thêm: </a:t>
            </a:r>
            <a:endPar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9" name="Đ Ghé thăm Fb.com/nkpowerskills">
            <a:extLst>
              <a:ext uri="{FF2B5EF4-FFF2-40B4-BE49-F238E27FC236}">
                <a16:creationId xmlns:a16="http://schemas.microsoft.com/office/drawing/2014/main" id="{E60A6DAC-85D8-4675-AC8C-5D5CC78BDCE0}"/>
              </a:ext>
            </a:extLst>
          </p:cNvPr>
          <p:cNvSpPr/>
          <p:nvPr/>
        </p:nvSpPr>
        <p:spPr>
          <a:xfrm>
            <a:off x="2494915" y="3511317"/>
            <a:ext cx="3494681"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A. 1 </a:t>
            </a:r>
            <a:r>
              <a:rPr lang="en-US" sz="32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triệu</a:t>
            </a:r>
            <a:r>
              <a:rPr lang="en-US" sz="32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32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dân</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10" name="Ghé thăm Fb.com/nkpowerskills">
            <a:extLst>
              <a:ext uri="{FF2B5EF4-FFF2-40B4-BE49-F238E27FC236}">
                <a16:creationId xmlns:a16="http://schemas.microsoft.com/office/drawing/2014/main" id="{B820FEB6-12B3-4155-B0F3-D99447EFF468}"/>
              </a:ext>
            </a:extLst>
          </p:cNvPr>
          <p:cNvSpPr/>
          <p:nvPr/>
        </p:nvSpPr>
        <p:spPr>
          <a:xfrm>
            <a:off x="6274111" y="4781540"/>
            <a:ext cx="3519807"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 1,8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triệu</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dân</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11" name="Ghé thăm Fb.com/nkpowerskills">
            <a:extLst>
              <a:ext uri="{FF2B5EF4-FFF2-40B4-BE49-F238E27FC236}">
                <a16:creationId xmlns:a16="http://schemas.microsoft.com/office/drawing/2014/main" id="{D065EFF4-E1F8-4150-897F-9B84F9D5F641}"/>
              </a:ext>
            </a:extLst>
          </p:cNvPr>
          <p:cNvSpPr/>
          <p:nvPr/>
        </p:nvSpPr>
        <p:spPr>
          <a:xfrm>
            <a:off x="2479040" y="4781540"/>
            <a:ext cx="3494681"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 1,2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triệu</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dân</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12" name="Ghé thăm Fb.com/nkpowerskills">
            <a:extLst>
              <a:ext uri="{FF2B5EF4-FFF2-40B4-BE49-F238E27FC236}">
                <a16:creationId xmlns:a16="http://schemas.microsoft.com/office/drawing/2014/main" id="{0C0F8306-8BFD-4C83-839C-4B81E5EDF9F9}"/>
              </a:ext>
            </a:extLst>
          </p:cNvPr>
          <p:cNvSpPr/>
          <p:nvPr/>
        </p:nvSpPr>
        <p:spPr>
          <a:xfrm>
            <a:off x="6274111" y="3511317"/>
            <a:ext cx="3519807"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 1,5</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triệu</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dân</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pic>
        <p:nvPicPr>
          <p:cNvPr id="13" name="Picture 12">
            <a:hlinkClick r:id="rId8" action="ppaction://hlinksldjump"/>
            <a:extLst>
              <a:ext uri="{FF2B5EF4-FFF2-40B4-BE49-F238E27FC236}">
                <a16:creationId xmlns:a16="http://schemas.microsoft.com/office/drawing/2014/main" id="{7360D3B4-EA21-4912-8763-87B060EA33C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396933" y="5681246"/>
            <a:ext cx="970071" cy="970071"/>
          </a:xfrm>
          <a:prstGeom prst="rect">
            <a:avLst/>
          </a:prstGeom>
          <a:effectLst>
            <a:glow rad="101600">
              <a:schemeClr val="bg1">
                <a:alpha val="60000"/>
              </a:schemeClr>
            </a:glow>
          </a:effectLst>
        </p:spPr>
      </p:pic>
      <p:pic>
        <p:nvPicPr>
          <p:cNvPr id="15" name="Picture 6" descr="Káº¿t quáº£ hÃ¬nh áº£nh cho wrong icon">
            <a:extLst>
              <a:ext uri="{FF2B5EF4-FFF2-40B4-BE49-F238E27FC236}">
                <a16:creationId xmlns:a16="http://schemas.microsoft.com/office/drawing/2014/main" id="{B5E13A8B-7DED-41AA-B20A-4B50A9F183B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223997" y="4847386"/>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Káº¿t quáº£ hÃ¬nh áº£nh cho wrong icon">
            <a:extLst>
              <a:ext uri="{FF2B5EF4-FFF2-40B4-BE49-F238E27FC236}">
                <a16:creationId xmlns:a16="http://schemas.microsoft.com/office/drawing/2014/main" id="{A93E40C9-7EB6-4C51-A701-AB546FC66DD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223997" y="3614749"/>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Káº¿t quáº£ hÃ¬nh áº£nh cho wrong icon">
            <a:extLst>
              <a:ext uri="{FF2B5EF4-FFF2-40B4-BE49-F238E27FC236}">
                <a16:creationId xmlns:a16="http://schemas.microsoft.com/office/drawing/2014/main" id="{B1D9203C-B487-48A5-8F22-C378BC6D304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21200" y="488497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3">
            <a:extLst>
              <a:ext uri="{FF2B5EF4-FFF2-40B4-BE49-F238E27FC236}">
                <a16:creationId xmlns:a16="http://schemas.microsoft.com/office/drawing/2014/main" id="{1DC74D16-AFAB-4F90-132F-558BDEEF43A3}"/>
              </a:ext>
            </a:extLst>
          </p:cNvPr>
          <p:cNvPicPr>
            <a:picLocks noChangeAspect="1"/>
          </p:cNvPicPr>
          <p:nvPr/>
        </p:nvPicPr>
        <p:blipFill>
          <a:blip r:embed="rId11"/>
          <a:srcRect/>
          <a:stretch>
            <a:fillRect/>
          </a:stretch>
        </p:blipFill>
        <p:spPr>
          <a:xfrm>
            <a:off x="4986906" y="1131136"/>
            <a:ext cx="2123362" cy="3509689"/>
          </a:xfrm>
          <a:prstGeom prst="rect">
            <a:avLst/>
          </a:prstGeom>
        </p:spPr>
      </p:pic>
    </p:spTree>
    <p:extLst>
      <p:ext uri="{BB962C8B-B14F-4D97-AF65-F5344CB8AC3E}">
        <p14:creationId xmlns:p14="http://schemas.microsoft.com/office/powerpoint/2010/main" val="3772089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11"/>
                                        </p:tgtEl>
                                        <p:attrNameLst>
                                          <p:attrName>fillcolor</p:attrName>
                                        </p:attrNameLst>
                                      </p:cBhvr>
                                      <p:to>
                                        <a:srgbClr val="FF7C80"/>
                                      </p:to>
                                    </p:animClr>
                                    <p:set>
                                      <p:cBhvr>
                                        <p:cTn id="7" dur="200" fill="hold"/>
                                        <p:tgtEl>
                                          <p:spTgt spid="11"/>
                                        </p:tgtEl>
                                        <p:attrNameLst>
                                          <p:attrName>fill.type</p:attrName>
                                        </p:attrNameLst>
                                      </p:cBhvr>
                                      <p:to>
                                        <p:strVal val="solid"/>
                                      </p:to>
                                    </p:set>
                                    <p:set>
                                      <p:cBhvr>
                                        <p:cTn id="8" dur="200" fill="hold"/>
                                        <p:tgtEl>
                                          <p:spTgt spid="11"/>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1"/>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1" presetClass="emph" presetSubtype="2" repeatCount="4000" fill="hold" nodeType="clickEffect">
                                  <p:stCondLst>
                                    <p:cond delay="0"/>
                                  </p:stCondLst>
                                  <p:childTnLst>
                                    <p:animClr clrSpc="rgb" dir="cw">
                                      <p:cBhvr>
                                        <p:cTn id="15" dur="200" fill="hold"/>
                                        <p:tgtEl>
                                          <p:spTgt spid="9"/>
                                        </p:tgtEl>
                                        <p:attrNameLst>
                                          <p:attrName>fillcolor</p:attrName>
                                        </p:attrNameLst>
                                      </p:cBhvr>
                                      <p:to>
                                        <a:srgbClr val="00FF00"/>
                                      </p:to>
                                    </p:animClr>
                                    <p:set>
                                      <p:cBhvr>
                                        <p:cTn id="16" dur="200" fill="hold"/>
                                        <p:tgtEl>
                                          <p:spTgt spid="9"/>
                                        </p:tgtEl>
                                        <p:attrNameLst>
                                          <p:attrName>fill.type</p:attrName>
                                        </p:attrNameLst>
                                      </p:cBhvr>
                                      <p:to>
                                        <p:strVal val="solid"/>
                                      </p:to>
                                    </p:set>
                                    <p:set>
                                      <p:cBhvr>
                                        <p:cTn id="17" dur="200" fill="hold"/>
                                        <p:tgtEl>
                                          <p:spTgt spid="9"/>
                                        </p:tgtEl>
                                        <p:attrNameLst>
                                          <p:attrName>fill.on</p:attrName>
                                        </p:attrNameLst>
                                      </p:cBhvr>
                                      <p:to>
                                        <p:strVal val="true"/>
                                      </p:to>
                                    </p:set>
                                  </p:childTnLst>
                                  <p:subTnLst>
                                    <p:audio>
                                      <p:cMediaNode>
                                        <p:cTn display="0" masterRel="sameClick">
                                          <p:stCondLst>
                                            <p:cond evt="begin" delay="0">
                                              <p:tn val="14"/>
                                            </p:cond>
                                          </p:stCondLst>
                                          <p:endCondLst>
                                            <p:cond evt="onStopAudio" delay="0">
                                              <p:tgtEl>
                                                <p:sldTgt/>
                                              </p:tgtEl>
                                            </p:cond>
                                          </p:endCondLst>
                                        </p:cTn>
                                        <p:tgtEl>
                                          <p:sndTgt r:embed="rId3" name="Am-thanh-tra-loi-dung-www_nhacchuongvui_com.wav"/>
                                        </p:tgtEl>
                                      </p:cMediaNode>
                                    </p:audio>
                                  </p:subTnLst>
                                </p:cTn>
                              </p:par>
                              <p:par>
                                <p:cTn id="18" presetID="26" presetClass="emph" presetSubtype="0" repeatCount="indefinite" fill="hold" nodeType="withEffect">
                                  <p:stCondLst>
                                    <p:cond delay="0"/>
                                  </p:stCondLst>
                                  <p:childTnLst>
                                    <p:animEffect transition="out" filter="fade">
                                      <p:cBhvr>
                                        <p:cTn id="19" dur="500" tmFilter="0, 0; .2, .5; .8, .5; 1, 0"/>
                                        <p:tgtEl>
                                          <p:spTgt spid="13"/>
                                        </p:tgtEl>
                                      </p:cBhvr>
                                    </p:animEffect>
                                    <p:animScale>
                                      <p:cBhvr>
                                        <p:cTn id="20" dur="250" autoRev="1" fill="hold"/>
                                        <p:tgtEl>
                                          <p:spTgt spid="13"/>
                                        </p:tgtEl>
                                      </p:cBhvr>
                                      <p:by x="105000" y="105000"/>
                                    </p:animScale>
                                  </p:childTnLst>
                                </p:cTn>
                              </p:par>
                            </p:childTnLst>
                          </p:cTn>
                        </p:par>
                        <p:par>
                          <p:cTn id="21" fill="hold">
                            <p:stCondLst>
                              <p:cond delay="800"/>
                            </p:stCondLst>
                            <p:childTnLst>
                              <p:par>
                                <p:cTn id="22" presetID="42" presetClass="entr" presetSubtype="0" fill="hold"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12"/>
                    </p:tgtEl>
                  </p:cond>
                </p:stCondLst>
                <p:endSync evt="end" delay="0">
                  <p:rtn val="all"/>
                </p:endSync>
                <p:childTnLst>
                  <p:par>
                    <p:cTn id="28" fill="hold">
                      <p:stCondLst>
                        <p:cond delay="0"/>
                      </p:stCondLst>
                      <p:childTnLst>
                        <p:par>
                          <p:cTn id="29" fill="hold">
                            <p:stCondLst>
                              <p:cond delay="0"/>
                            </p:stCondLst>
                            <p:childTnLst>
                              <p:par>
                                <p:cTn id="30" presetID="1" presetClass="emph" presetSubtype="2" repeatCount="4000" fill="hold" nodeType="clickEffect">
                                  <p:stCondLst>
                                    <p:cond delay="0"/>
                                  </p:stCondLst>
                                  <p:childTnLst>
                                    <p:animClr clrSpc="rgb" dir="cw">
                                      <p:cBhvr>
                                        <p:cTn id="31" dur="200" fill="hold"/>
                                        <p:tgtEl>
                                          <p:spTgt spid="12"/>
                                        </p:tgtEl>
                                        <p:attrNameLst>
                                          <p:attrName>fillcolor</p:attrName>
                                        </p:attrNameLst>
                                      </p:cBhvr>
                                      <p:to>
                                        <a:srgbClr val="FF7C80"/>
                                      </p:to>
                                    </p:animClr>
                                    <p:set>
                                      <p:cBhvr>
                                        <p:cTn id="32" dur="200" fill="hold"/>
                                        <p:tgtEl>
                                          <p:spTgt spid="12"/>
                                        </p:tgtEl>
                                        <p:attrNameLst>
                                          <p:attrName>fill.type</p:attrName>
                                        </p:attrNameLst>
                                      </p:cBhvr>
                                      <p:to>
                                        <p:strVal val="solid"/>
                                      </p:to>
                                    </p:set>
                                    <p:set>
                                      <p:cBhvr>
                                        <p:cTn id="33" dur="200" fill="hold"/>
                                        <p:tgtEl>
                                          <p:spTgt spid="12"/>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2" name="Am-thanh-tra-loi-sai-www_nhacchuongvui_com.wav"/>
                                        </p:tgtEl>
                                      </p:cMediaNode>
                                    </p:audio>
                                  </p:subTnLst>
                                </p:cTn>
                              </p:par>
                              <p:par>
                                <p:cTn id="34" presetID="1" presetClass="entr" presetSubtype="0"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2"/>
                  </p:tgtEl>
                </p:cond>
              </p:nextCondLst>
            </p:seq>
            <p:seq concurrent="1" nextAc="seek">
              <p:cTn id="36" restart="whenNotActive" fill="hold" evtFilter="cancelBubble" nodeType="interactiveSeq">
                <p:stCondLst>
                  <p:cond evt="onClick" delay="0">
                    <p:tgtEl>
                      <p:spTgt spid="10"/>
                    </p:tgtEl>
                  </p:cond>
                </p:stCondLst>
                <p:endSync evt="end" delay="0">
                  <p:rtn val="all"/>
                </p:endSync>
                <p:childTnLst>
                  <p:par>
                    <p:cTn id="37" fill="hold">
                      <p:stCondLst>
                        <p:cond delay="0"/>
                      </p:stCondLst>
                      <p:childTnLst>
                        <p:par>
                          <p:cTn id="38" fill="hold">
                            <p:stCondLst>
                              <p:cond delay="0"/>
                            </p:stCondLst>
                            <p:childTnLst>
                              <p:par>
                                <p:cTn id="39" presetID="1" presetClass="emph" presetSubtype="2" repeatCount="4000" fill="hold" nodeType="clickEffect">
                                  <p:stCondLst>
                                    <p:cond delay="0"/>
                                  </p:stCondLst>
                                  <p:childTnLst>
                                    <p:animClr clrSpc="rgb" dir="cw">
                                      <p:cBhvr>
                                        <p:cTn id="40" dur="200" fill="hold"/>
                                        <p:tgtEl>
                                          <p:spTgt spid="10"/>
                                        </p:tgtEl>
                                        <p:attrNameLst>
                                          <p:attrName>fillcolor</p:attrName>
                                        </p:attrNameLst>
                                      </p:cBhvr>
                                      <p:to>
                                        <a:srgbClr val="FF7C80"/>
                                      </p:to>
                                    </p:animClr>
                                    <p:set>
                                      <p:cBhvr>
                                        <p:cTn id="41" dur="200" fill="hold"/>
                                        <p:tgtEl>
                                          <p:spTgt spid="10"/>
                                        </p:tgtEl>
                                        <p:attrNameLst>
                                          <p:attrName>fill.type</p:attrName>
                                        </p:attrNameLst>
                                      </p:cBhvr>
                                      <p:to>
                                        <p:strVal val="solid"/>
                                      </p:to>
                                    </p:set>
                                    <p:set>
                                      <p:cBhvr>
                                        <p:cTn id="42" dur="200" fill="hold"/>
                                        <p:tgtEl>
                                          <p:spTgt spid="10"/>
                                        </p:tgtEl>
                                        <p:attrNameLst>
                                          <p:attrName>fill.on</p:attrName>
                                        </p:attrNameLst>
                                      </p:cBhvr>
                                      <p:to>
                                        <p:strVal val="true"/>
                                      </p:to>
                                    </p:set>
                                  </p:childTnLst>
                                  <p:subTnLst>
                                    <p:audio>
                                      <p:cMediaNode>
                                        <p:cTn display="0" masterRel="sameClick">
                                          <p:stCondLst>
                                            <p:cond evt="begin" delay="0">
                                              <p:tn val="39"/>
                                            </p:cond>
                                          </p:stCondLst>
                                          <p:endCondLst>
                                            <p:cond evt="onStopAudio" delay="0">
                                              <p:tgtEl>
                                                <p:sldTgt/>
                                              </p:tgtEl>
                                            </p:cond>
                                          </p:endCondLst>
                                        </p:cTn>
                                        <p:tgtEl>
                                          <p:sndTgt r:embed="rId2" name="Am-thanh-tra-loi-sai-www_nhacchuongvui_com.wav"/>
                                        </p:tgtEl>
                                      </p:cMediaNode>
                                    </p:audio>
                                  </p:subTnLst>
                                </p:cTn>
                              </p:par>
                              <p:par>
                                <p:cTn id="43" presetID="1" presetClass="entr" presetSubtype="0" fill="hold"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0"/>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EC9AFA-1260-4C91-B45E-F4B08C2A35B5}"/>
              </a:ext>
            </a:extLst>
          </p:cNvPr>
          <p:cNvPicPr>
            <a:picLocks noChangeAspect="1"/>
          </p:cNvPicPr>
          <p:nvPr/>
        </p:nvPicPr>
        <p:blipFill rotWithShape="1">
          <a:blip r:embed="rId4"/>
          <a:srcRect l="22126" t="8696" r="20544" b="7807"/>
          <a:stretch/>
        </p:blipFill>
        <p:spPr>
          <a:xfrm>
            <a:off x="0" y="0"/>
            <a:ext cx="12192000" cy="6858000"/>
          </a:xfrm>
          <a:prstGeom prst="rect">
            <a:avLst/>
          </a:prstGeom>
        </p:spPr>
      </p:pic>
      <p:pic>
        <p:nvPicPr>
          <p:cNvPr id="3" name="Picture 2">
            <a:extLst>
              <a:ext uri="{FF2B5EF4-FFF2-40B4-BE49-F238E27FC236}">
                <a16:creationId xmlns:a16="http://schemas.microsoft.com/office/drawing/2014/main" id="{BDE9E15A-2CA9-4628-88B5-AAD3151A8487}"/>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479040" y="202376"/>
            <a:ext cx="7232166" cy="3213697"/>
          </a:xfrm>
          <a:prstGeom prst="rect">
            <a:avLst/>
          </a:prstGeom>
        </p:spPr>
      </p:pic>
      <p:pic>
        <p:nvPicPr>
          <p:cNvPr id="4" name="Picture 3">
            <a:extLst>
              <a:ext uri="{FF2B5EF4-FFF2-40B4-BE49-F238E27FC236}">
                <a16:creationId xmlns:a16="http://schemas.microsoft.com/office/drawing/2014/main" id="{2F13BBA5-48B7-4C49-AE0F-94308409EE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93344" y="1112570"/>
            <a:ext cx="4164118" cy="5538747"/>
          </a:xfrm>
          <a:prstGeom prst="rect">
            <a:avLst/>
          </a:prstGeom>
        </p:spPr>
      </p:pic>
      <p:pic>
        <p:nvPicPr>
          <p:cNvPr id="5" name="Picture 4" descr="Scripted Clock Animation - Openclipart">
            <a:extLst>
              <a:ext uri="{FF2B5EF4-FFF2-40B4-BE49-F238E27FC236}">
                <a16:creationId xmlns:a16="http://schemas.microsoft.com/office/drawing/2014/main" id="{C522980C-95C6-4A52-98D0-C06B957A31A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001" y="202377"/>
            <a:ext cx="1749230" cy="174923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5C66904-D455-4515-B8F0-D76B26E3A7B9}"/>
              </a:ext>
            </a:extLst>
          </p:cNvPr>
          <p:cNvSpPr txBox="1"/>
          <p:nvPr/>
        </p:nvSpPr>
        <p:spPr>
          <a:xfrm>
            <a:off x="2765232" y="487680"/>
            <a:ext cx="671404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2. </a:t>
            </a:r>
            <a:r>
              <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Trong thời gian gần đây tốc độ gia tăng dân số nước ta: </a:t>
            </a:r>
            <a:endPar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7" name="Đ Ghé thăm Fb.com/nkpowerskills">
            <a:extLst>
              <a:ext uri="{FF2B5EF4-FFF2-40B4-BE49-F238E27FC236}">
                <a16:creationId xmlns:a16="http://schemas.microsoft.com/office/drawing/2014/main" id="{A70AAA89-EDC5-4D8A-8DF4-287CFE2A8247}"/>
              </a:ext>
            </a:extLst>
          </p:cNvPr>
          <p:cNvSpPr/>
          <p:nvPr/>
        </p:nvSpPr>
        <p:spPr>
          <a:xfrm>
            <a:off x="6232400" y="3557877"/>
            <a:ext cx="3494681"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 </a:t>
            </a:r>
            <a:r>
              <a:rPr lang="en-US" sz="32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Giảm</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8" name="Ghé thăm Fb.com/nkpowerskills">
            <a:extLst>
              <a:ext uri="{FF2B5EF4-FFF2-40B4-BE49-F238E27FC236}">
                <a16:creationId xmlns:a16="http://schemas.microsoft.com/office/drawing/2014/main" id="{155E657D-3F2D-4EF0-8238-26209791A479}"/>
              </a:ext>
            </a:extLst>
          </p:cNvPr>
          <p:cNvSpPr/>
          <p:nvPr/>
        </p:nvSpPr>
        <p:spPr>
          <a:xfrm>
            <a:off x="2479040" y="4828100"/>
            <a:ext cx="3519807"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B.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Ổn</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định</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9" name="Ghé thăm Fb.com/nkpowerskills">
            <a:extLst>
              <a:ext uri="{FF2B5EF4-FFF2-40B4-BE49-F238E27FC236}">
                <a16:creationId xmlns:a16="http://schemas.microsoft.com/office/drawing/2014/main" id="{74FBBE4E-18AD-4A2F-BAD2-9B8BDDA4C258}"/>
              </a:ext>
            </a:extLst>
          </p:cNvPr>
          <p:cNvSpPr/>
          <p:nvPr/>
        </p:nvSpPr>
        <p:spPr>
          <a:xfrm>
            <a:off x="6216525" y="4828100"/>
            <a:ext cx="3494681"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Không</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ổn</a:t>
            </a:r>
            <a:r>
              <a:rPr kumimoji="0" lang="en-US" sz="3200" b="1" i="0" u="none" strike="noStrike" kern="1200" cap="none" spc="0" normalizeH="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định</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10" name="Ghé thăm Fb.com/nkpowerskills">
            <a:extLst>
              <a:ext uri="{FF2B5EF4-FFF2-40B4-BE49-F238E27FC236}">
                <a16:creationId xmlns:a16="http://schemas.microsoft.com/office/drawing/2014/main" id="{95807DC8-3462-4245-AE7C-D4C31A923954}"/>
              </a:ext>
            </a:extLst>
          </p:cNvPr>
          <p:cNvSpPr/>
          <p:nvPr/>
        </p:nvSpPr>
        <p:spPr>
          <a:xfrm>
            <a:off x="2479040" y="3557877"/>
            <a:ext cx="3519807"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Tăng</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pic>
        <p:nvPicPr>
          <p:cNvPr id="11" name="Picture 10">
            <a:hlinkClick r:id="rId8" action="ppaction://hlinksldjump"/>
            <a:extLst>
              <a:ext uri="{FF2B5EF4-FFF2-40B4-BE49-F238E27FC236}">
                <a16:creationId xmlns:a16="http://schemas.microsoft.com/office/drawing/2014/main" id="{7A3B7C94-3F52-45EA-9E9D-8FA429A4D3CD}"/>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396933" y="5681246"/>
            <a:ext cx="970071" cy="970071"/>
          </a:xfrm>
          <a:prstGeom prst="rect">
            <a:avLst/>
          </a:prstGeom>
          <a:effectLst>
            <a:glow rad="101600">
              <a:schemeClr val="bg1">
                <a:alpha val="60000"/>
              </a:schemeClr>
            </a:glow>
          </a:effectLst>
        </p:spPr>
      </p:pic>
      <p:pic>
        <p:nvPicPr>
          <p:cNvPr id="13" name="Picture 6" descr="Káº¿t quáº£ hÃ¬nh áº£nh cho wrong icon">
            <a:extLst>
              <a:ext uri="{FF2B5EF4-FFF2-40B4-BE49-F238E27FC236}">
                <a16:creationId xmlns:a16="http://schemas.microsoft.com/office/drawing/2014/main" id="{551D6B17-121F-42D9-B85E-3543E094D91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8926" y="4893946"/>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wrong icon">
            <a:extLst>
              <a:ext uri="{FF2B5EF4-FFF2-40B4-BE49-F238E27FC236}">
                <a16:creationId xmlns:a16="http://schemas.microsoft.com/office/drawing/2014/main" id="{8C055123-56A7-4E44-9824-BB3B6E97062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28926" y="3661309"/>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wrong icon">
            <a:extLst>
              <a:ext uri="{FF2B5EF4-FFF2-40B4-BE49-F238E27FC236}">
                <a16:creationId xmlns:a16="http://schemas.microsoft.com/office/drawing/2014/main" id="{852E6D4E-F92E-47BD-B7E3-AA4CC7F90C6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058685" y="493153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a:extLst>
              <a:ext uri="{FF2B5EF4-FFF2-40B4-BE49-F238E27FC236}">
                <a16:creationId xmlns:a16="http://schemas.microsoft.com/office/drawing/2014/main" id="{1040118C-8E63-B3D2-48D8-BE90FF15DA43}"/>
              </a:ext>
            </a:extLst>
          </p:cNvPr>
          <p:cNvPicPr>
            <a:picLocks noChangeAspect="1"/>
          </p:cNvPicPr>
          <p:nvPr/>
        </p:nvPicPr>
        <p:blipFill>
          <a:blip r:embed="rId11"/>
          <a:srcRect/>
          <a:stretch>
            <a:fillRect/>
          </a:stretch>
        </p:blipFill>
        <p:spPr>
          <a:xfrm>
            <a:off x="8191500" y="2068777"/>
            <a:ext cx="1898617" cy="2731823"/>
          </a:xfrm>
          <a:prstGeom prst="rect">
            <a:avLst/>
          </a:prstGeom>
        </p:spPr>
      </p:pic>
    </p:spTree>
    <p:extLst>
      <p:ext uri="{BB962C8B-B14F-4D97-AF65-F5344CB8AC3E}">
        <p14:creationId xmlns:p14="http://schemas.microsoft.com/office/powerpoint/2010/main" val="963858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9"/>
                                        </p:tgtEl>
                                        <p:attrNameLst>
                                          <p:attrName>fillcolor</p:attrName>
                                        </p:attrNameLst>
                                      </p:cBhvr>
                                      <p:to>
                                        <a:srgbClr val="FF7C80"/>
                                      </p:to>
                                    </p:animClr>
                                    <p:set>
                                      <p:cBhvr>
                                        <p:cTn id="7" dur="200" fill="hold"/>
                                        <p:tgtEl>
                                          <p:spTgt spid="9"/>
                                        </p:tgtEl>
                                        <p:attrNameLst>
                                          <p:attrName>fill.type</p:attrName>
                                        </p:attrNameLst>
                                      </p:cBhvr>
                                      <p:to>
                                        <p:strVal val="solid"/>
                                      </p:to>
                                    </p:set>
                                    <p:set>
                                      <p:cBhvr>
                                        <p:cTn id="8" dur="200" fill="hold"/>
                                        <p:tgtEl>
                                          <p:spTgt spid="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9"/>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mph" presetSubtype="2" repeatCount="4000" fill="hold" nodeType="clickEffect">
                                  <p:stCondLst>
                                    <p:cond delay="0"/>
                                  </p:stCondLst>
                                  <p:childTnLst>
                                    <p:animClr clrSpc="rgb" dir="cw">
                                      <p:cBhvr>
                                        <p:cTn id="15" dur="200" fill="hold"/>
                                        <p:tgtEl>
                                          <p:spTgt spid="7"/>
                                        </p:tgtEl>
                                        <p:attrNameLst>
                                          <p:attrName>fillcolor</p:attrName>
                                        </p:attrNameLst>
                                      </p:cBhvr>
                                      <p:to>
                                        <a:srgbClr val="00FF00"/>
                                      </p:to>
                                    </p:animClr>
                                    <p:set>
                                      <p:cBhvr>
                                        <p:cTn id="16" dur="200" fill="hold"/>
                                        <p:tgtEl>
                                          <p:spTgt spid="7"/>
                                        </p:tgtEl>
                                        <p:attrNameLst>
                                          <p:attrName>fill.type</p:attrName>
                                        </p:attrNameLst>
                                      </p:cBhvr>
                                      <p:to>
                                        <p:strVal val="solid"/>
                                      </p:to>
                                    </p:set>
                                    <p:set>
                                      <p:cBhvr>
                                        <p:cTn id="17" dur="200" fill="hold"/>
                                        <p:tgtEl>
                                          <p:spTgt spid="7"/>
                                        </p:tgtEl>
                                        <p:attrNameLst>
                                          <p:attrName>fill.on</p:attrName>
                                        </p:attrNameLst>
                                      </p:cBhvr>
                                      <p:to>
                                        <p:strVal val="true"/>
                                      </p:to>
                                    </p:set>
                                  </p:childTnLst>
                                  <p:subTnLst>
                                    <p:audio>
                                      <p:cMediaNode>
                                        <p:cTn display="0" masterRel="sameClick">
                                          <p:stCondLst>
                                            <p:cond evt="begin" delay="0">
                                              <p:tn val="14"/>
                                            </p:cond>
                                          </p:stCondLst>
                                          <p:endCondLst>
                                            <p:cond evt="onStopAudio" delay="0">
                                              <p:tgtEl>
                                                <p:sldTgt/>
                                              </p:tgtEl>
                                            </p:cond>
                                          </p:endCondLst>
                                        </p:cTn>
                                        <p:tgtEl>
                                          <p:sndTgt r:embed="rId3" name="Am-thanh-tra-loi-dung-www_nhacchuongvui_com.wav"/>
                                        </p:tgtEl>
                                      </p:cMediaNode>
                                    </p:audio>
                                  </p:subTnLst>
                                </p:cTn>
                              </p:par>
                              <p:par>
                                <p:cTn id="18" presetID="26" presetClass="emph" presetSubtype="0" repeatCount="indefinite" fill="hold" nodeType="withEffect">
                                  <p:stCondLst>
                                    <p:cond delay="0"/>
                                  </p:stCondLst>
                                  <p:childTnLst>
                                    <p:animEffect transition="out" filter="fade">
                                      <p:cBhvr>
                                        <p:cTn id="19" dur="500" tmFilter="0, 0; .2, .5; .8, .5; 1, 0"/>
                                        <p:tgtEl>
                                          <p:spTgt spid="11"/>
                                        </p:tgtEl>
                                      </p:cBhvr>
                                    </p:animEffect>
                                    <p:animScale>
                                      <p:cBhvr>
                                        <p:cTn id="20" dur="250" autoRev="1" fill="hold"/>
                                        <p:tgtEl>
                                          <p:spTgt spid="11"/>
                                        </p:tgtEl>
                                      </p:cBhvr>
                                      <p:by x="105000" y="105000"/>
                                    </p:animScale>
                                  </p:childTnLst>
                                </p:cTn>
                              </p:par>
                            </p:childTnLst>
                          </p:cTn>
                        </p:par>
                        <p:par>
                          <p:cTn id="21" fill="hold">
                            <p:stCondLst>
                              <p:cond delay="800"/>
                            </p:stCondLst>
                            <p:childTnLst>
                              <p:par>
                                <p:cTn id="22" presetID="42" presetClass="entr" presetSubtype="0"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7"/>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emph" presetSubtype="2" repeatCount="4000" fill="hold" nodeType="clickEffect">
                                  <p:stCondLst>
                                    <p:cond delay="0"/>
                                  </p:stCondLst>
                                  <p:childTnLst>
                                    <p:animClr clrSpc="rgb" dir="cw">
                                      <p:cBhvr>
                                        <p:cTn id="31" dur="200" fill="hold"/>
                                        <p:tgtEl>
                                          <p:spTgt spid="10"/>
                                        </p:tgtEl>
                                        <p:attrNameLst>
                                          <p:attrName>fillcolor</p:attrName>
                                        </p:attrNameLst>
                                      </p:cBhvr>
                                      <p:to>
                                        <a:srgbClr val="FF7C80"/>
                                      </p:to>
                                    </p:animClr>
                                    <p:set>
                                      <p:cBhvr>
                                        <p:cTn id="32" dur="200" fill="hold"/>
                                        <p:tgtEl>
                                          <p:spTgt spid="10"/>
                                        </p:tgtEl>
                                        <p:attrNameLst>
                                          <p:attrName>fill.type</p:attrName>
                                        </p:attrNameLst>
                                      </p:cBhvr>
                                      <p:to>
                                        <p:strVal val="solid"/>
                                      </p:to>
                                    </p:set>
                                    <p:set>
                                      <p:cBhvr>
                                        <p:cTn id="33" dur="200" fill="hold"/>
                                        <p:tgtEl>
                                          <p:spTgt spid="10"/>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2" name="Am-thanh-tra-loi-sai-www_nhacchuongvui_com.wav"/>
                                        </p:tgtEl>
                                      </p:cMediaNode>
                                    </p:audio>
                                  </p:subTnLst>
                                </p:cTn>
                              </p:par>
                              <p:par>
                                <p:cTn id="34" presetID="1" presetClass="entr" presetSubtype="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0"/>
                  </p:tgtEl>
                </p:cond>
              </p:nextCondLst>
            </p:seq>
            <p:seq concurrent="1" nextAc="seek">
              <p:cTn id="36" restart="whenNotActive" fill="hold" evtFilter="cancelBubble" nodeType="interactiveSeq">
                <p:stCondLst>
                  <p:cond evt="onClick" delay="0">
                    <p:tgtEl>
                      <p:spTgt spid="8"/>
                    </p:tgtEl>
                  </p:cond>
                </p:stCondLst>
                <p:endSync evt="end" delay="0">
                  <p:rtn val="all"/>
                </p:endSync>
                <p:childTnLst>
                  <p:par>
                    <p:cTn id="37" fill="hold">
                      <p:stCondLst>
                        <p:cond delay="0"/>
                      </p:stCondLst>
                      <p:childTnLst>
                        <p:par>
                          <p:cTn id="38" fill="hold">
                            <p:stCondLst>
                              <p:cond delay="0"/>
                            </p:stCondLst>
                            <p:childTnLst>
                              <p:par>
                                <p:cTn id="39" presetID="1" presetClass="emph" presetSubtype="2" repeatCount="4000" fill="hold" nodeType="clickEffect">
                                  <p:stCondLst>
                                    <p:cond delay="0"/>
                                  </p:stCondLst>
                                  <p:childTnLst>
                                    <p:animClr clrSpc="rgb" dir="cw">
                                      <p:cBhvr>
                                        <p:cTn id="40" dur="200" fill="hold"/>
                                        <p:tgtEl>
                                          <p:spTgt spid="8"/>
                                        </p:tgtEl>
                                        <p:attrNameLst>
                                          <p:attrName>fillcolor</p:attrName>
                                        </p:attrNameLst>
                                      </p:cBhvr>
                                      <p:to>
                                        <a:srgbClr val="FF7C80"/>
                                      </p:to>
                                    </p:animClr>
                                    <p:set>
                                      <p:cBhvr>
                                        <p:cTn id="41" dur="200" fill="hold"/>
                                        <p:tgtEl>
                                          <p:spTgt spid="8"/>
                                        </p:tgtEl>
                                        <p:attrNameLst>
                                          <p:attrName>fill.type</p:attrName>
                                        </p:attrNameLst>
                                      </p:cBhvr>
                                      <p:to>
                                        <p:strVal val="solid"/>
                                      </p:to>
                                    </p:set>
                                    <p:set>
                                      <p:cBhvr>
                                        <p:cTn id="42" dur="200" fill="hold"/>
                                        <p:tgtEl>
                                          <p:spTgt spid="8"/>
                                        </p:tgtEl>
                                        <p:attrNameLst>
                                          <p:attrName>fill.on</p:attrName>
                                        </p:attrNameLst>
                                      </p:cBhvr>
                                      <p:to>
                                        <p:strVal val="true"/>
                                      </p:to>
                                    </p:set>
                                  </p:childTnLst>
                                  <p:subTnLst>
                                    <p:audio>
                                      <p:cMediaNode>
                                        <p:cTn display="0" masterRel="sameClick">
                                          <p:stCondLst>
                                            <p:cond evt="begin" delay="0">
                                              <p:tn val="39"/>
                                            </p:cond>
                                          </p:stCondLst>
                                          <p:endCondLst>
                                            <p:cond evt="onStopAudio" delay="0">
                                              <p:tgtEl>
                                                <p:sldTgt/>
                                              </p:tgtEl>
                                            </p:cond>
                                          </p:endCondLst>
                                        </p:cTn>
                                        <p:tgtEl>
                                          <p:sndTgt r:embed="rId2" name="Am-thanh-tra-loi-sai-www_nhacchuongvui_com.wav"/>
                                        </p:tgtEl>
                                      </p:cMediaNode>
                                    </p:audio>
                                  </p:subTnLst>
                                </p:cTn>
                              </p:par>
                              <p:par>
                                <p:cTn id="43" presetID="1"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8"/>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Nong trai\old-mcdonalds-farm-plai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54000"/>
            <a:ext cx="12192000" cy="71374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Desktop\Tai nguyen thiet ke tro choi\Bảng gỗ\canstock6432558.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47333" y1="88732" x2="44667" y2="93662"/>
                        <a14:backgroundMark x1="37333" y1="90141" x2="38667" y2="91549"/>
                      </a14:backgroundRemoval>
                    </a14:imgEffect>
                    <a14:imgEffect>
                      <a14:sharpenSoften amount="50000"/>
                    </a14:imgEffect>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5080000" y="4749800"/>
            <a:ext cx="2743200" cy="260032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201496" y="5257801"/>
            <a:ext cx="2387192" cy="1241237"/>
          </a:xfrm>
          <a:prstGeom prst="rect">
            <a:avLst/>
          </a:prstGeom>
          <a:noFill/>
        </p:spPr>
        <p:txBody>
          <a:bodyPr wrap="none" rtlCol="0">
            <a:spAutoFit/>
          </a:bodyPr>
          <a:lstStyle/>
          <a:p>
            <a:pPr algn="ctr" defTabSz="914377"/>
            <a:r>
              <a:rPr lang="en-US" sz="3733" dirty="0">
                <a:solidFill>
                  <a:srgbClr val="009900"/>
                </a:solidFill>
                <a:latin typeface="UTM Azuki" panose="02040603050506020204" pitchFamily="18" charset="0"/>
              </a:rPr>
              <a:t>XÂY DỰNG</a:t>
            </a:r>
          </a:p>
          <a:p>
            <a:pPr algn="ctr" defTabSz="914377"/>
            <a:r>
              <a:rPr lang="en-US" sz="3733" dirty="0">
                <a:solidFill>
                  <a:srgbClr val="009900"/>
                </a:solidFill>
                <a:latin typeface="UTM Azuki" panose="02040603050506020204" pitchFamily="18" charset="0"/>
              </a:rPr>
              <a:t>NÔNG TRẠI</a:t>
            </a:r>
          </a:p>
        </p:txBody>
      </p:sp>
      <p:pic>
        <p:nvPicPr>
          <p:cNvPr id="3076" name="Picture 4" descr="C:\Users\ADMIN\Desktop\Tai nguyen thiet ke tro choi\Bảng gỗ\bat dau.pn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753601" y="21661"/>
            <a:ext cx="2279649" cy="968939"/>
          </a:xfrm>
          <a:prstGeom prst="rect">
            <a:avLst/>
          </a:prstGeom>
          <a:noFill/>
          <a:extLst>
            <a:ext uri="{909E8E84-426E-40DD-AFC4-6F175D3DCCD1}">
              <a14:hiddenFill xmlns:a14="http://schemas.microsoft.com/office/drawing/2010/main">
                <a:solidFill>
                  <a:srgbClr val="FFFFFF"/>
                </a:solidFill>
              </a14:hiddenFill>
            </a:ext>
          </a:extLst>
        </p:spPr>
      </p:pic>
      <p:pic>
        <p:nvPicPr>
          <p:cNvPr id="6" name="Zen Garden In-Game - Laura Shigihara - NhacCuaTui.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903200" y="6006875"/>
            <a:ext cx="812800" cy="812800"/>
          </a:xfrm>
          <a:prstGeom prst="rect">
            <a:avLst/>
          </a:prstGeom>
        </p:spPr>
      </p:pic>
      <p:sp>
        <p:nvSpPr>
          <p:cNvPr id="2" name="Oval 1">
            <a:extLst>
              <a:ext uri="{FF2B5EF4-FFF2-40B4-BE49-F238E27FC236}">
                <a16:creationId xmlns:a16="http://schemas.microsoft.com/office/drawing/2014/main" id="{0EBC05D5-CDF1-188E-4793-810D337A14BA}"/>
              </a:ext>
            </a:extLst>
          </p:cNvPr>
          <p:cNvSpPr/>
          <p:nvPr/>
        </p:nvSpPr>
        <p:spPr>
          <a:xfrm>
            <a:off x="12477135" y="147484"/>
            <a:ext cx="1784555" cy="185829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069174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par>
                                <p:cTn id="7" presetID="2" presetClass="entr" presetSubtype="4"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additive="base">
                                        <p:cTn id="9" dur="500" fill="hold"/>
                                        <p:tgtEl>
                                          <p:spTgt spid="4"/>
                                        </p:tgtEl>
                                        <p:attrNameLst>
                                          <p:attrName>ppt_x</p:attrName>
                                        </p:attrNameLst>
                                      </p:cBhvr>
                                      <p:tavLst>
                                        <p:tav tm="0">
                                          <p:val>
                                            <p:strVal val="#ppt_x"/>
                                          </p:val>
                                        </p:tav>
                                        <p:tav tm="100000">
                                          <p:val>
                                            <p:strVal val="#ppt_x"/>
                                          </p:val>
                                        </p:tav>
                                      </p:tavLst>
                                    </p:anim>
                                    <p:anim calcmode="lin" valueType="num">
                                      <p:cBhvr additive="base">
                                        <p:cTn id="10" dur="500" fill="hold"/>
                                        <p:tgtEl>
                                          <p:spTgt spid="4"/>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3075"/>
                                        </p:tgtEl>
                                        <p:attrNameLst>
                                          <p:attrName>style.visibility</p:attrName>
                                        </p:attrNameLst>
                                      </p:cBhvr>
                                      <p:to>
                                        <p:strVal val="visible"/>
                                      </p:to>
                                    </p:set>
                                    <p:anim calcmode="lin" valueType="num">
                                      <p:cBhvr additive="base">
                                        <p:cTn id="13" dur="500" fill="hold"/>
                                        <p:tgtEl>
                                          <p:spTgt spid="3075"/>
                                        </p:tgtEl>
                                        <p:attrNameLst>
                                          <p:attrName>ppt_x</p:attrName>
                                        </p:attrNameLst>
                                      </p:cBhvr>
                                      <p:tavLst>
                                        <p:tav tm="0">
                                          <p:val>
                                            <p:strVal val="#ppt_x"/>
                                          </p:val>
                                        </p:tav>
                                        <p:tav tm="100000">
                                          <p:val>
                                            <p:strVal val="#ppt_x"/>
                                          </p:val>
                                        </p:tav>
                                      </p:tavLst>
                                    </p:anim>
                                    <p:anim calcmode="lin" valueType="num">
                                      <p:cBhvr additive="base">
                                        <p:cTn id="14"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50">
                <p:cTn id="15" repeatCount="indefinite" fill="hold" display="0">
                  <p:stCondLst>
                    <p:cond delay="indefinite"/>
                  </p:stCondLst>
                  <p:endCondLst>
                    <p:cond evt="onStopAudio" delay="0">
                      <p:tgtEl>
                        <p:sldTgt/>
                      </p:tgtEl>
                    </p:cond>
                  </p:endCondLst>
                </p:cTn>
                <p:tgtEl>
                  <p:spTgt spid="6"/>
                </p:tgtEl>
              </p:cMediaNode>
            </p:audio>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996D5B7-A652-499B-8367-A2C76332307C}"/>
              </a:ext>
            </a:extLst>
          </p:cNvPr>
          <p:cNvPicPr>
            <a:picLocks noChangeAspect="1"/>
          </p:cNvPicPr>
          <p:nvPr/>
        </p:nvPicPr>
        <p:blipFill rotWithShape="1">
          <a:blip r:embed="rId4"/>
          <a:srcRect l="22126" t="8696" r="20544" b="7807"/>
          <a:stretch/>
        </p:blipFill>
        <p:spPr>
          <a:xfrm>
            <a:off x="0" y="0"/>
            <a:ext cx="12192000" cy="6858000"/>
          </a:xfrm>
          <a:prstGeom prst="rect">
            <a:avLst/>
          </a:prstGeom>
        </p:spPr>
      </p:pic>
      <p:pic>
        <p:nvPicPr>
          <p:cNvPr id="3" name="Picture 2">
            <a:extLst>
              <a:ext uri="{FF2B5EF4-FFF2-40B4-BE49-F238E27FC236}">
                <a16:creationId xmlns:a16="http://schemas.microsoft.com/office/drawing/2014/main" id="{CEB41B09-76B4-4D96-B745-E28F59D0A06F}"/>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479040" y="202376"/>
            <a:ext cx="7232166" cy="3213697"/>
          </a:xfrm>
          <a:prstGeom prst="rect">
            <a:avLst/>
          </a:prstGeom>
        </p:spPr>
      </p:pic>
      <p:pic>
        <p:nvPicPr>
          <p:cNvPr id="4" name="Picture 3">
            <a:extLst>
              <a:ext uri="{FF2B5EF4-FFF2-40B4-BE49-F238E27FC236}">
                <a16:creationId xmlns:a16="http://schemas.microsoft.com/office/drawing/2014/main" id="{A1927ABD-5C27-4EBE-9803-7C1A1088FF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93344" y="1112570"/>
            <a:ext cx="4164118" cy="5538747"/>
          </a:xfrm>
          <a:prstGeom prst="rect">
            <a:avLst/>
          </a:prstGeom>
        </p:spPr>
      </p:pic>
      <p:pic>
        <p:nvPicPr>
          <p:cNvPr id="5" name="Picture 4" descr="Scripted Clock Animation - Openclipart">
            <a:extLst>
              <a:ext uri="{FF2B5EF4-FFF2-40B4-BE49-F238E27FC236}">
                <a16:creationId xmlns:a16="http://schemas.microsoft.com/office/drawing/2014/main" id="{9B759FDA-A26C-42D9-8CF4-608F575855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001" y="202377"/>
            <a:ext cx="1749230" cy="174923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2064D45-9857-4A7A-ADD8-1EE69BEC4B74}"/>
              </a:ext>
            </a:extLst>
          </p:cNvPr>
          <p:cNvSpPr txBox="1"/>
          <p:nvPr/>
        </p:nvSpPr>
        <p:spPr>
          <a:xfrm>
            <a:off x="2765232" y="487680"/>
            <a:ext cx="671404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3. </a:t>
            </a:r>
            <a:r>
              <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Nội dung nào không đúng với dân cư, dân tộc ở nước ta?</a:t>
            </a:r>
            <a:endPar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7" name="Đ Ghé thăm Fb.com/nkpowerskills">
            <a:extLst>
              <a:ext uri="{FF2B5EF4-FFF2-40B4-BE49-F238E27FC236}">
                <a16:creationId xmlns:a16="http://schemas.microsoft.com/office/drawing/2014/main" id="{D08D11D3-F344-45A1-9102-18221A40D1DF}"/>
              </a:ext>
            </a:extLst>
          </p:cNvPr>
          <p:cNvSpPr/>
          <p:nvPr/>
        </p:nvSpPr>
        <p:spPr>
          <a:xfrm>
            <a:off x="2479040" y="4868215"/>
            <a:ext cx="3494681"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lvl="0">
              <a:defRPr/>
            </a:pPr>
            <a:r>
              <a:rPr lang="en-US"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 </a:t>
            </a:r>
            <a:r>
              <a:rPr lang="vi-VN"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Mức sống của các dân tộc ít người đã ở mức cao.</a:t>
            </a:r>
            <a:endParaRPr kumimoji="0" lang="en-US" sz="2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endParaRPr>
          </a:p>
        </p:txBody>
      </p:sp>
      <p:sp>
        <p:nvSpPr>
          <p:cNvPr id="8" name="Ghé thăm Fb.com/nkpowerskills">
            <a:extLst>
              <a:ext uri="{FF2B5EF4-FFF2-40B4-BE49-F238E27FC236}">
                <a16:creationId xmlns:a16="http://schemas.microsoft.com/office/drawing/2014/main" id="{ED525637-9ED8-4BEF-82A5-CA4FED7AB7C8}"/>
              </a:ext>
            </a:extLst>
          </p:cNvPr>
          <p:cNvSpPr/>
          <p:nvPr/>
        </p:nvSpPr>
        <p:spPr>
          <a:xfrm>
            <a:off x="6274111" y="3526610"/>
            <a:ext cx="3519807"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lvl="0">
              <a:defRPr/>
            </a:pPr>
            <a:r>
              <a:rPr lang="en-US"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 </a:t>
            </a:r>
            <a:r>
              <a:rPr lang="en-US" sz="20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Các</a:t>
            </a:r>
            <a:r>
              <a:rPr lang="en-US"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0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dân</a:t>
            </a:r>
            <a:r>
              <a:rPr lang="en-US"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0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tộc</a:t>
            </a:r>
            <a:r>
              <a:rPr lang="en-US"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0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luôn</a:t>
            </a:r>
            <a:r>
              <a:rPr lang="en-US"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0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phát</a:t>
            </a:r>
            <a:r>
              <a:rPr lang="en-US"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0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huy</a:t>
            </a:r>
            <a:r>
              <a:rPr lang="en-US"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0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truyền</a:t>
            </a:r>
            <a:r>
              <a:rPr lang="en-US"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0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thống</a:t>
            </a:r>
            <a:r>
              <a:rPr lang="en-US"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0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sản</a:t>
            </a:r>
            <a:r>
              <a:rPr lang="en-US"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0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xuất</a:t>
            </a:r>
            <a:r>
              <a:rPr lang="en-US"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a:t>
            </a:r>
            <a:endParaRPr kumimoji="0" lang="en-US" sz="2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endParaRPr>
          </a:p>
        </p:txBody>
      </p:sp>
      <p:sp>
        <p:nvSpPr>
          <p:cNvPr id="9" name="Ghé thăm Fb.com/nkpowerskills">
            <a:extLst>
              <a:ext uri="{FF2B5EF4-FFF2-40B4-BE49-F238E27FC236}">
                <a16:creationId xmlns:a16="http://schemas.microsoft.com/office/drawing/2014/main" id="{6070AC7C-5ED0-44DC-9517-DB3C7A630B67}"/>
              </a:ext>
            </a:extLst>
          </p:cNvPr>
          <p:cNvSpPr/>
          <p:nvPr/>
        </p:nvSpPr>
        <p:spPr>
          <a:xfrm>
            <a:off x="2479040" y="3526610"/>
            <a:ext cx="3494681"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lvl="0">
              <a:defRPr/>
            </a:pP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A.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Các</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dân</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tộc</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luôn</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đoàn</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kết</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bên</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nhau</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a:t>
            </a:r>
            <a:endParaRPr kumimoji="0" lang="en-US" sz="2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cs typeface="Times New Roman" panose="02020603050405020304" pitchFamily="18" charset="0"/>
            </a:endParaRPr>
          </a:p>
        </p:txBody>
      </p:sp>
      <p:sp>
        <p:nvSpPr>
          <p:cNvPr id="10" name="Ghé thăm Fb.com/nkpowerskills">
            <a:extLst>
              <a:ext uri="{FF2B5EF4-FFF2-40B4-BE49-F238E27FC236}">
                <a16:creationId xmlns:a16="http://schemas.microsoft.com/office/drawing/2014/main" id="{80210ED1-DEF0-4156-8010-F33092F5A87E}"/>
              </a:ext>
            </a:extLst>
          </p:cNvPr>
          <p:cNvSpPr/>
          <p:nvPr/>
        </p:nvSpPr>
        <p:spPr>
          <a:xfrm>
            <a:off x="6258236" y="4868215"/>
            <a:ext cx="3519807"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lvl="0">
              <a:defRPr/>
            </a:pP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D.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Sự</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phát</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triển</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kinh</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tế</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xã</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hội</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giữa</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các</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vùng</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còn</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chênh</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r>
              <a:rPr lang="en-US" sz="24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lệch</a:t>
            </a:r>
            <a:r>
              <a:rPr lang="en-US" sz="24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a:t>
            </a:r>
            <a:endParaRPr kumimoji="0" lang="en-US" sz="24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pic>
        <p:nvPicPr>
          <p:cNvPr id="11" name="Picture 10">
            <a:hlinkClick r:id="rId8" action="ppaction://hlinksldjump"/>
            <a:extLst>
              <a:ext uri="{FF2B5EF4-FFF2-40B4-BE49-F238E27FC236}">
                <a16:creationId xmlns:a16="http://schemas.microsoft.com/office/drawing/2014/main" id="{9296A991-DB0A-4F31-8BD5-A0FC589A750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396933" y="5681246"/>
            <a:ext cx="970071" cy="970071"/>
          </a:xfrm>
          <a:prstGeom prst="rect">
            <a:avLst/>
          </a:prstGeom>
          <a:effectLst>
            <a:glow rad="101600">
              <a:schemeClr val="bg1">
                <a:alpha val="60000"/>
              </a:schemeClr>
            </a:glow>
          </a:effectLst>
        </p:spPr>
      </p:pic>
      <p:pic>
        <p:nvPicPr>
          <p:cNvPr id="13" name="Picture 6" descr="Káº¿t quáº£ hÃ¬nh áº£nh cho wrong icon">
            <a:extLst>
              <a:ext uri="{FF2B5EF4-FFF2-40B4-BE49-F238E27FC236}">
                <a16:creationId xmlns:a16="http://schemas.microsoft.com/office/drawing/2014/main" id="{008317B7-8C3E-4458-A89E-A14AA2AD10A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223997" y="3592456"/>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wrong icon">
            <a:extLst>
              <a:ext uri="{FF2B5EF4-FFF2-40B4-BE49-F238E27FC236}">
                <a16:creationId xmlns:a16="http://schemas.microsoft.com/office/drawing/2014/main" id="{2CD6F7A9-4D7C-4877-BF3B-871CCAA0857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208122" y="4971647"/>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wrong icon">
            <a:extLst>
              <a:ext uri="{FF2B5EF4-FFF2-40B4-BE49-F238E27FC236}">
                <a16:creationId xmlns:a16="http://schemas.microsoft.com/office/drawing/2014/main" id="{09DEAD62-06CC-4541-AFEE-8562F1A4D3B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21200" y="363004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a:extLst>
              <a:ext uri="{FF2B5EF4-FFF2-40B4-BE49-F238E27FC236}">
                <a16:creationId xmlns:a16="http://schemas.microsoft.com/office/drawing/2014/main" id="{AA948A0A-849D-44EB-F7CC-5DC5000D07C9}"/>
              </a:ext>
            </a:extLst>
          </p:cNvPr>
          <p:cNvPicPr>
            <a:picLocks noChangeAspect="1"/>
          </p:cNvPicPr>
          <p:nvPr/>
        </p:nvPicPr>
        <p:blipFill>
          <a:blip r:embed="rId11"/>
          <a:srcRect/>
          <a:stretch>
            <a:fillRect/>
          </a:stretch>
        </p:blipFill>
        <p:spPr>
          <a:xfrm>
            <a:off x="3986299" y="4648199"/>
            <a:ext cx="2459923" cy="1758845"/>
          </a:xfrm>
          <a:prstGeom prst="rect">
            <a:avLst/>
          </a:prstGeom>
        </p:spPr>
      </p:pic>
    </p:spTree>
    <p:extLst>
      <p:ext uri="{BB962C8B-B14F-4D97-AF65-F5344CB8AC3E}">
        <p14:creationId xmlns:p14="http://schemas.microsoft.com/office/powerpoint/2010/main" val="3181019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9"/>
                                        </p:tgtEl>
                                        <p:attrNameLst>
                                          <p:attrName>fillcolor</p:attrName>
                                        </p:attrNameLst>
                                      </p:cBhvr>
                                      <p:to>
                                        <a:srgbClr val="FF7C80"/>
                                      </p:to>
                                    </p:animClr>
                                    <p:set>
                                      <p:cBhvr>
                                        <p:cTn id="7" dur="200" fill="hold"/>
                                        <p:tgtEl>
                                          <p:spTgt spid="9"/>
                                        </p:tgtEl>
                                        <p:attrNameLst>
                                          <p:attrName>fill.type</p:attrName>
                                        </p:attrNameLst>
                                      </p:cBhvr>
                                      <p:to>
                                        <p:strVal val="solid"/>
                                      </p:to>
                                    </p:set>
                                    <p:set>
                                      <p:cBhvr>
                                        <p:cTn id="8" dur="200" fill="hold"/>
                                        <p:tgtEl>
                                          <p:spTgt spid="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9"/>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mph" presetSubtype="2" repeatCount="4000" fill="hold" nodeType="clickEffect">
                                  <p:stCondLst>
                                    <p:cond delay="0"/>
                                  </p:stCondLst>
                                  <p:childTnLst>
                                    <p:animClr clrSpc="rgb" dir="cw">
                                      <p:cBhvr>
                                        <p:cTn id="15" dur="200" fill="hold"/>
                                        <p:tgtEl>
                                          <p:spTgt spid="7"/>
                                        </p:tgtEl>
                                        <p:attrNameLst>
                                          <p:attrName>fillcolor</p:attrName>
                                        </p:attrNameLst>
                                      </p:cBhvr>
                                      <p:to>
                                        <a:srgbClr val="00FF00"/>
                                      </p:to>
                                    </p:animClr>
                                    <p:set>
                                      <p:cBhvr>
                                        <p:cTn id="16" dur="200" fill="hold"/>
                                        <p:tgtEl>
                                          <p:spTgt spid="7"/>
                                        </p:tgtEl>
                                        <p:attrNameLst>
                                          <p:attrName>fill.type</p:attrName>
                                        </p:attrNameLst>
                                      </p:cBhvr>
                                      <p:to>
                                        <p:strVal val="solid"/>
                                      </p:to>
                                    </p:set>
                                    <p:set>
                                      <p:cBhvr>
                                        <p:cTn id="17" dur="200" fill="hold"/>
                                        <p:tgtEl>
                                          <p:spTgt spid="7"/>
                                        </p:tgtEl>
                                        <p:attrNameLst>
                                          <p:attrName>fill.on</p:attrName>
                                        </p:attrNameLst>
                                      </p:cBhvr>
                                      <p:to>
                                        <p:strVal val="true"/>
                                      </p:to>
                                    </p:set>
                                  </p:childTnLst>
                                  <p:subTnLst>
                                    <p:audio>
                                      <p:cMediaNode>
                                        <p:cTn display="0" masterRel="sameClick">
                                          <p:stCondLst>
                                            <p:cond evt="begin" delay="0">
                                              <p:tn val="14"/>
                                            </p:cond>
                                          </p:stCondLst>
                                          <p:endCondLst>
                                            <p:cond evt="onStopAudio" delay="0">
                                              <p:tgtEl>
                                                <p:sldTgt/>
                                              </p:tgtEl>
                                            </p:cond>
                                          </p:endCondLst>
                                        </p:cTn>
                                        <p:tgtEl>
                                          <p:sndTgt r:embed="rId3" name="Am-thanh-tra-loi-dung-www_nhacchuongvui_com.wav"/>
                                        </p:tgtEl>
                                      </p:cMediaNode>
                                    </p:audio>
                                  </p:subTnLst>
                                </p:cTn>
                              </p:par>
                              <p:par>
                                <p:cTn id="18" presetID="26" presetClass="emph" presetSubtype="0" repeatCount="indefinite" fill="hold" nodeType="withEffect">
                                  <p:stCondLst>
                                    <p:cond delay="0"/>
                                  </p:stCondLst>
                                  <p:childTnLst>
                                    <p:animEffect transition="out" filter="fade">
                                      <p:cBhvr>
                                        <p:cTn id="19" dur="500" tmFilter="0, 0; .2, .5; .8, .5; 1, 0"/>
                                        <p:tgtEl>
                                          <p:spTgt spid="11"/>
                                        </p:tgtEl>
                                      </p:cBhvr>
                                    </p:animEffect>
                                    <p:animScale>
                                      <p:cBhvr>
                                        <p:cTn id="20" dur="250" autoRev="1" fill="hold"/>
                                        <p:tgtEl>
                                          <p:spTgt spid="11"/>
                                        </p:tgtEl>
                                      </p:cBhvr>
                                      <p:by x="105000" y="105000"/>
                                    </p:animScale>
                                  </p:childTnLst>
                                </p:cTn>
                              </p:par>
                              <p:par>
                                <p:cTn id="21" presetID="42"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7"/>
                  </p:tgtEl>
                </p:cond>
              </p:nextCondLst>
            </p:seq>
            <p:seq concurrent="1" nextAc="seek">
              <p:cTn id="26" restart="whenNotActive" fill="hold" evtFilter="cancelBubble" nodeType="interactiveSeq">
                <p:stCondLst>
                  <p:cond evt="onClick" delay="0">
                    <p:tgtEl>
                      <p:spTgt spid="10"/>
                    </p:tgtEl>
                  </p:cond>
                </p:stCondLst>
                <p:endSync evt="end" delay="0">
                  <p:rtn val="all"/>
                </p:endSync>
                <p:childTnLst>
                  <p:par>
                    <p:cTn id="27" fill="hold">
                      <p:stCondLst>
                        <p:cond delay="0"/>
                      </p:stCondLst>
                      <p:childTnLst>
                        <p:par>
                          <p:cTn id="28" fill="hold">
                            <p:stCondLst>
                              <p:cond delay="0"/>
                            </p:stCondLst>
                            <p:childTnLst>
                              <p:par>
                                <p:cTn id="29" presetID="1" presetClass="emph" presetSubtype="2" repeatCount="4000" fill="hold" nodeType="clickEffect">
                                  <p:stCondLst>
                                    <p:cond delay="0"/>
                                  </p:stCondLst>
                                  <p:childTnLst>
                                    <p:animClr clrSpc="rgb" dir="cw">
                                      <p:cBhvr>
                                        <p:cTn id="30" dur="200" fill="hold"/>
                                        <p:tgtEl>
                                          <p:spTgt spid="10"/>
                                        </p:tgtEl>
                                        <p:attrNameLst>
                                          <p:attrName>fillcolor</p:attrName>
                                        </p:attrNameLst>
                                      </p:cBhvr>
                                      <p:to>
                                        <a:srgbClr val="FF7C80"/>
                                      </p:to>
                                    </p:animClr>
                                    <p:set>
                                      <p:cBhvr>
                                        <p:cTn id="31" dur="200" fill="hold"/>
                                        <p:tgtEl>
                                          <p:spTgt spid="10"/>
                                        </p:tgtEl>
                                        <p:attrNameLst>
                                          <p:attrName>fill.type</p:attrName>
                                        </p:attrNameLst>
                                      </p:cBhvr>
                                      <p:to>
                                        <p:strVal val="solid"/>
                                      </p:to>
                                    </p:set>
                                    <p:set>
                                      <p:cBhvr>
                                        <p:cTn id="32" dur="200" fill="hold"/>
                                        <p:tgtEl>
                                          <p:spTgt spid="10"/>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2" name="Am-thanh-tra-loi-sai-www_nhacchuongvui_com.wav"/>
                                        </p:tgtEl>
                                      </p:cMediaNode>
                                    </p:audio>
                                  </p:subTnLst>
                                </p:cTn>
                              </p:par>
                              <p:par>
                                <p:cTn id="33" presetID="1" presetClass="entr" presetSubtype="0" fill="hold"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0"/>
                  </p:tgtEl>
                </p:cond>
              </p:nextCondLst>
            </p:seq>
            <p:seq concurrent="1" nextAc="seek">
              <p:cTn id="35" restart="whenNotActive" fill="hold" evtFilter="cancelBubble" nodeType="interactiveSeq">
                <p:stCondLst>
                  <p:cond evt="onClick" delay="0">
                    <p:tgtEl>
                      <p:spTgt spid="8"/>
                    </p:tgtEl>
                  </p:cond>
                </p:stCondLst>
                <p:endSync evt="end" delay="0">
                  <p:rtn val="all"/>
                </p:endSync>
                <p:childTnLst>
                  <p:par>
                    <p:cTn id="36" fill="hold">
                      <p:stCondLst>
                        <p:cond delay="0"/>
                      </p:stCondLst>
                      <p:childTnLst>
                        <p:par>
                          <p:cTn id="37" fill="hold">
                            <p:stCondLst>
                              <p:cond delay="0"/>
                            </p:stCondLst>
                            <p:childTnLst>
                              <p:par>
                                <p:cTn id="38" presetID="1" presetClass="emph" presetSubtype="2" repeatCount="4000" fill="hold" nodeType="clickEffect">
                                  <p:stCondLst>
                                    <p:cond delay="0"/>
                                  </p:stCondLst>
                                  <p:childTnLst>
                                    <p:animClr clrSpc="rgb" dir="cw">
                                      <p:cBhvr>
                                        <p:cTn id="39" dur="200" fill="hold"/>
                                        <p:tgtEl>
                                          <p:spTgt spid="8"/>
                                        </p:tgtEl>
                                        <p:attrNameLst>
                                          <p:attrName>fillcolor</p:attrName>
                                        </p:attrNameLst>
                                      </p:cBhvr>
                                      <p:to>
                                        <a:srgbClr val="FF7C80"/>
                                      </p:to>
                                    </p:animClr>
                                    <p:set>
                                      <p:cBhvr>
                                        <p:cTn id="40" dur="200" fill="hold"/>
                                        <p:tgtEl>
                                          <p:spTgt spid="8"/>
                                        </p:tgtEl>
                                        <p:attrNameLst>
                                          <p:attrName>fill.type</p:attrName>
                                        </p:attrNameLst>
                                      </p:cBhvr>
                                      <p:to>
                                        <p:strVal val="solid"/>
                                      </p:to>
                                    </p:set>
                                    <p:set>
                                      <p:cBhvr>
                                        <p:cTn id="41" dur="200" fill="hold"/>
                                        <p:tgtEl>
                                          <p:spTgt spid="8"/>
                                        </p:tgtEl>
                                        <p:attrNameLst>
                                          <p:attrName>fill.on</p:attrName>
                                        </p:attrNameLst>
                                      </p:cBhvr>
                                      <p:to>
                                        <p:strVal val="tru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par>
                                <p:cTn id="42" presetID="1"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8"/>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C8A86F-551F-4B3D-8D40-091043922207}"/>
              </a:ext>
            </a:extLst>
          </p:cNvPr>
          <p:cNvPicPr>
            <a:picLocks noChangeAspect="1"/>
          </p:cNvPicPr>
          <p:nvPr/>
        </p:nvPicPr>
        <p:blipFill rotWithShape="1">
          <a:blip r:embed="rId4"/>
          <a:srcRect l="22126" t="8696" r="20544" b="7807"/>
          <a:stretch/>
        </p:blipFill>
        <p:spPr>
          <a:xfrm>
            <a:off x="0" y="0"/>
            <a:ext cx="12192000" cy="6858000"/>
          </a:xfrm>
          <a:prstGeom prst="rect">
            <a:avLst/>
          </a:prstGeom>
        </p:spPr>
      </p:pic>
      <p:pic>
        <p:nvPicPr>
          <p:cNvPr id="3" name="Picture 2">
            <a:extLst>
              <a:ext uri="{FF2B5EF4-FFF2-40B4-BE49-F238E27FC236}">
                <a16:creationId xmlns:a16="http://schemas.microsoft.com/office/drawing/2014/main" id="{E7F68DD7-C1C4-486F-B390-1C1C0CE2AC58}"/>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479040" y="202376"/>
            <a:ext cx="7232166" cy="3213697"/>
          </a:xfrm>
          <a:prstGeom prst="rect">
            <a:avLst/>
          </a:prstGeom>
        </p:spPr>
      </p:pic>
      <p:pic>
        <p:nvPicPr>
          <p:cNvPr id="4" name="Picture 3">
            <a:extLst>
              <a:ext uri="{FF2B5EF4-FFF2-40B4-BE49-F238E27FC236}">
                <a16:creationId xmlns:a16="http://schemas.microsoft.com/office/drawing/2014/main" id="{F8CB4B14-EB5F-4EE5-9A0B-334E381351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93344" y="1112570"/>
            <a:ext cx="4164118" cy="5538747"/>
          </a:xfrm>
          <a:prstGeom prst="rect">
            <a:avLst/>
          </a:prstGeom>
        </p:spPr>
      </p:pic>
      <p:pic>
        <p:nvPicPr>
          <p:cNvPr id="5" name="Picture 4" descr="Scripted Clock Animation - Openclipart">
            <a:extLst>
              <a:ext uri="{FF2B5EF4-FFF2-40B4-BE49-F238E27FC236}">
                <a16:creationId xmlns:a16="http://schemas.microsoft.com/office/drawing/2014/main" id="{C21907F6-7B65-431D-941E-EB4E1954D1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001" y="202377"/>
            <a:ext cx="1749230" cy="174923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8461E7B-1981-4A9E-BDEC-B004026084B0}"/>
              </a:ext>
            </a:extLst>
          </p:cNvPr>
          <p:cNvSpPr txBox="1"/>
          <p:nvPr/>
        </p:nvSpPr>
        <p:spPr>
          <a:xfrm>
            <a:off x="2765232" y="487680"/>
            <a:ext cx="671404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4. </a:t>
            </a:r>
            <a:r>
              <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Đâu không phải là một trong những dân tộc có số dân đông nhất nước ta?</a:t>
            </a:r>
            <a:endPar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7" name="Đ Ghé thăm Fb.com/nkpowerskills">
            <a:extLst>
              <a:ext uri="{FF2B5EF4-FFF2-40B4-BE49-F238E27FC236}">
                <a16:creationId xmlns:a16="http://schemas.microsoft.com/office/drawing/2014/main" id="{891307AC-722F-4484-8DA8-258CB2ACE412}"/>
              </a:ext>
            </a:extLst>
          </p:cNvPr>
          <p:cNvSpPr/>
          <p:nvPr/>
        </p:nvSpPr>
        <p:spPr>
          <a:xfrm>
            <a:off x="6311388" y="4781540"/>
            <a:ext cx="3494681"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D. Ê-</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đê</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8" name="Ghé thăm Fb.com/nkpowerskills">
            <a:extLst>
              <a:ext uri="{FF2B5EF4-FFF2-40B4-BE49-F238E27FC236}">
                <a16:creationId xmlns:a16="http://schemas.microsoft.com/office/drawing/2014/main" id="{11EA5E32-8A2B-4FFC-96FE-094E7BC1D83C}"/>
              </a:ext>
            </a:extLst>
          </p:cNvPr>
          <p:cNvSpPr/>
          <p:nvPr/>
        </p:nvSpPr>
        <p:spPr>
          <a:xfrm>
            <a:off x="2482351" y="3507614"/>
            <a:ext cx="3519807"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A. </a:t>
            </a:r>
            <a:r>
              <a:rPr lang="en-US" sz="3200" b="1" dirty="0" err="1">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Kinh</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9" name="Ghé thăm Fb.com/nkpowerskills">
            <a:extLst>
              <a:ext uri="{FF2B5EF4-FFF2-40B4-BE49-F238E27FC236}">
                <a16:creationId xmlns:a16="http://schemas.microsoft.com/office/drawing/2014/main" id="{BA86DF8C-5353-4D0F-AA32-7D6F0B632BFB}"/>
              </a:ext>
            </a:extLst>
          </p:cNvPr>
          <p:cNvSpPr/>
          <p:nvPr/>
        </p:nvSpPr>
        <p:spPr>
          <a:xfrm>
            <a:off x="2479040" y="4781540"/>
            <a:ext cx="3494681"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B. Thái</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sp>
        <p:nvSpPr>
          <p:cNvPr id="10" name="Ghé thăm Fb.com/nkpowerskills">
            <a:extLst>
              <a:ext uri="{FF2B5EF4-FFF2-40B4-BE49-F238E27FC236}">
                <a16:creationId xmlns:a16="http://schemas.microsoft.com/office/drawing/2014/main" id="{385203DD-58EE-4464-AE6E-DDCEA88D685F}"/>
              </a:ext>
            </a:extLst>
          </p:cNvPr>
          <p:cNvSpPr/>
          <p:nvPr/>
        </p:nvSpPr>
        <p:spPr>
          <a:xfrm>
            <a:off x="6274111" y="3511317"/>
            <a:ext cx="3519807" cy="11597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C. </a:t>
            </a:r>
            <a:r>
              <a:rPr kumimoji="0" lang="en-US" sz="3200" b="1"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rPr>
              <a:t>Tày</a:t>
            </a:r>
            <a:endParaRPr kumimoji="0" lang="en-US" sz="3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imes New Roman" panose="02020603050405020304" pitchFamily="18" charset="0"/>
              <a:ea typeface="+mn-ea"/>
              <a:cs typeface="Times New Roman" panose="02020603050405020304" pitchFamily="18" charset="0"/>
            </a:endParaRPr>
          </a:p>
        </p:txBody>
      </p:sp>
      <p:pic>
        <p:nvPicPr>
          <p:cNvPr id="11" name="Picture 10">
            <a:hlinkClick r:id="rId8" action="ppaction://hlinksldjump"/>
            <a:extLst>
              <a:ext uri="{FF2B5EF4-FFF2-40B4-BE49-F238E27FC236}">
                <a16:creationId xmlns:a16="http://schemas.microsoft.com/office/drawing/2014/main" id="{BF715578-1139-450D-9758-FDFE2A183C64}"/>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396933" y="5681246"/>
            <a:ext cx="970071" cy="970071"/>
          </a:xfrm>
          <a:prstGeom prst="rect">
            <a:avLst/>
          </a:prstGeom>
          <a:effectLst>
            <a:glow rad="101600">
              <a:schemeClr val="bg1">
                <a:alpha val="60000"/>
              </a:schemeClr>
            </a:glow>
          </a:effectLst>
        </p:spPr>
      </p:pic>
      <p:pic>
        <p:nvPicPr>
          <p:cNvPr id="13" name="Picture 6" descr="Káº¿t quáº£ hÃ¬nh áº£nh cho wrong icon">
            <a:extLst>
              <a:ext uri="{FF2B5EF4-FFF2-40B4-BE49-F238E27FC236}">
                <a16:creationId xmlns:a16="http://schemas.microsoft.com/office/drawing/2014/main" id="{58C216BD-3EE6-4A05-912A-61402EDC63E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32237" y="3573460"/>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Káº¿t quáº£ hÃ¬nh áº£nh cho wrong icon">
            <a:extLst>
              <a:ext uri="{FF2B5EF4-FFF2-40B4-BE49-F238E27FC236}">
                <a16:creationId xmlns:a16="http://schemas.microsoft.com/office/drawing/2014/main" id="{BFFE0D93-F3CB-4FDF-9AD8-1DB23A1FB12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223997" y="3614749"/>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wrong icon">
            <a:extLst>
              <a:ext uri="{FF2B5EF4-FFF2-40B4-BE49-F238E27FC236}">
                <a16:creationId xmlns:a16="http://schemas.microsoft.com/office/drawing/2014/main" id="{2D2312C3-1BAF-4991-BC96-D7B25367EDE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21200" y="4884972"/>
            <a:ext cx="952912" cy="95291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a:extLst>
              <a:ext uri="{FF2B5EF4-FFF2-40B4-BE49-F238E27FC236}">
                <a16:creationId xmlns:a16="http://schemas.microsoft.com/office/drawing/2014/main" id="{8A6BF786-5B83-8C4B-4E7E-6B3F48C171E0}"/>
              </a:ext>
            </a:extLst>
          </p:cNvPr>
          <p:cNvPicPr>
            <a:picLocks noChangeAspect="1"/>
          </p:cNvPicPr>
          <p:nvPr/>
        </p:nvPicPr>
        <p:blipFill>
          <a:blip r:embed="rId11"/>
          <a:srcRect/>
          <a:stretch>
            <a:fillRect/>
          </a:stretch>
        </p:blipFill>
        <p:spPr>
          <a:xfrm>
            <a:off x="7578586" y="3819525"/>
            <a:ext cx="3325856" cy="3009900"/>
          </a:xfrm>
          <a:prstGeom prst="rect">
            <a:avLst/>
          </a:prstGeom>
        </p:spPr>
      </p:pic>
    </p:spTree>
    <p:extLst>
      <p:ext uri="{BB962C8B-B14F-4D97-AF65-F5344CB8AC3E}">
        <p14:creationId xmlns:p14="http://schemas.microsoft.com/office/powerpoint/2010/main" val="700180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9"/>
                                        </p:tgtEl>
                                        <p:attrNameLst>
                                          <p:attrName>fillcolor</p:attrName>
                                        </p:attrNameLst>
                                      </p:cBhvr>
                                      <p:to>
                                        <a:srgbClr val="FF7C80"/>
                                      </p:to>
                                    </p:animClr>
                                    <p:set>
                                      <p:cBhvr>
                                        <p:cTn id="7" dur="200" fill="hold"/>
                                        <p:tgtEl>
                                          <p:spTgt spid="9"/>
                                        </p:tgtEl>
                                        <p:attrNameLst>
                                          <p:attrName>fill.type</p:attrName>
                                        </p:attrNameLst>
                                      </p:cBhvr>
                                      <p:to>
                                        <p:strVal val="solid"/>
                                      </p:to>
                                    </p:set>
                                    <p:set>
                                      <p:cBhvr>
                                        <p:cTn id="8" dur="200" fill="hold"/>
                                        <p:tgtEl>
                                          <p:spTgt spid="9"/>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9"/>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9"/>
                  </p:tgtEl>
                </p:cond>
              </p:nextCondLst>
            </p:seq>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1" presetClass="emph" presetSubtype="2" repeatCount="4000" fill="hold" nodeType="clickEffect">
                                  <p:stCondLst>
                                    <p:cond delay="0"/>
                                  </p:stCondLst>
                                  <p:childTnLst>
                                    <p:animClr clrSpc="rgb" dir="cw">
                                      <p:cBhvr>
                                        <p:cTn id="15" dur="200" fill="hold"/>
                                        <p:tgtEl>
                                          <p:spTgt spid="7"/>
                                        </p:tgtEl>
                                        <p:attrNameLst>
                                          <p:attrName>fillcolor</p:attrName>
                                        </p:attrNameLst>
                                      </p:cBhvr>
                                      <p:to>
                                        <a:srgbClr val="00FF00"/>
                                      </p:to>
                                    </p:animClr>
                                    <p:set>
                                      <p:cBhvr>
                                        <p:cTn id="16" dur="200" fill="hold"/>
                                        <p:tgtEl>
                                          <p:spTgt spid="7"/>
                                        </p:tgtEl>
                                        <p:attrNameLst>
                                          <p:attrName>fill.type</p:attrName>
                                        </p:attrNameLst>
                                      </p:cBhvr>
                                      <p:to>
                                        <p:strVal val="solid"/>
                                      </p:to>
                                    </p:set>
                                    <p:set>
                                      <p:cBhvr>
                                        <p:cTn id="17" dur="200" fill="hold"/>
                                        <p:tgtEl>
                                          <p:spTgt spid="7"/>
                                        </p:tgtEl>
                                        <p:attrNameLst>
                                          <p:attrName>fill.on</p:attrName>
                                        </p:attrNameLst>
                                      </p:cBhvr>
                                      <p:to>
                                        <p:strVal val="true"/>
                                      </p:to>
                                    </p:set>
                                  </p:childTnLst>
                                  <p:subTnLst>
                                    <p:audio>
                                      <p:cMediaNode>
                                        <p:cTn display="0" masterRel="sameClick">
                                          <p:stCondLst>
                                            <p:cond evt="begin" delay="0">
                                              <p:tn val="14"/>
                                            </p:cond>
                                          </p:stCondLst>
                                          <p:endCondLst>
                                            <p:cond evt="onStopAudio" delay="0">
                                              <p:tgtEl>
                                                <p:sldTgt/>
                                              </p:tgtEl>
                                            </p:cond>
                                          </p:endCondLst>
                                        </p:cTn>
                                        <p:tgtEl>
                                          <p:sndTgt r:embed="rId3" name="Am-thanh-tra-loi-dung-www_nhacchuongvui_com.wav"/>
                                        </p:tgtEl>
                                      </p:cMediaNode>
                                    </p:audio>
                                  </p:subTnLst>
                                </p:cTn>
                              </p:par>
                              <p:par>
                                <p:cTn id="18" presetID="26" presetClass="emph" presetSubtype="0" repeatCount="indefinite" fill="hold" nodeType="withEffect">
                                  <p:stCondLst>
                                    <p:cond delay="0"/>
                                  </p:stCondLst>
                                  <p:childTnLst>
                                    <p:animEffect transition="out" filter="fade">
                                      <p:cBhvr>
                                        <p:cTn id="19" dur="500" tmFilter="0, 0; .2, .5; .8, .5; 1, 0"/>
                                        <p:tgtEl>
                                          <p:spTgt spid="11"/>
                                        </p:tgtEl>
                                      </p:cBhvr>
                                    </p:animEffect>
                                    <p:animScale>
                                      <p:cBhvr>
                                        <p:cTn id="20" dur="250" autoRev="1" fill="hold"/>
                                        <p:tgtEl>
                                          <p:spTgt spid="11"/>
                                        </p:tgtEl>
                                      </p:cBhvr>
                                      <p:by x="105000" y="105000"/>
                                    </p:animScale>
                                  </p:childTnLst>
                                </p:cTn>
                              </p:par>
                            </p:childTnLst>
                          </p:cTn>
                        </p:par>
                        <p:par>
                          <p:cTn id="21" fill="hold">
                            <p:stCondLst>
                              <p:cond delay="800"/>
                            </p:stCondLst>
                            <p:childTnLst>
                              <p:par>
                                <p:cTn id="22" presetID="42" presetClass="entr" presetSubtype="0"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7"/>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1" presetClass="emph" presetSubtype="2" repeatCount="4000" fill="hold" nodeType="clickEffect">
                                  <p:stCondLst>
                                    <p:cond delay="0"/>
                                  </p:stCondLst>
                                  <p:childTnLst>
                                    <p:animClr clrSpc="rgb" dir="cw">
                                      <p:cBhvr>
                                        <p:cTn id="31" dur="200" fill="hold"/>
                                        <p:tgtEl>
                                          <p:spTgt spid="10"/>
                                        </p:tgtEl>
                                        <p:attrNameLst>
                                          <p:attrName>fillcolor</p:attrName>
                                        </p:attrNameLst>
                                      </p:cBhvr>
                                      <p:to>
                                        <a:srgbClr val="FF7C80"/>
                                      </p:to>
                                    </p:animClr>
                                    <p:set>
                                      <p:cBhvr>
                                        <p:cTn id="32" dur="200" fill="hold"/>
                                        <p:tgtEl>
                                          <p:spTgt spid="10"/>
                                        </p:tgtEl>
                                        <p:attrNameLst>
                                          <p:attrName>fill.type</p:attrName>
                                        </p:attrNameLst>
                                      </p:cBhvr>
                                      <p:to>
                                        <p:strVal val="solid"/>
                                      </p:to>
                                    </p:set>
                                    <p:set>
                                      <p:cBhvr>
                                        <p:cTn id="33" dur="200" fill="hold"/>
                                        <p:tgtEl>
                                          <p:spTgt spid="10"/>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2" name="Am-thanh-tra-loi-sai-www_nhacchuongvui_com.wav"/>
                                        </p:tgtEl>
                                      </p:cMediaNode>
                                    </p:audio>
                                  </p:subTnLst>
                                </p:cTn>
                              </p:par>
                              <p:par>
                                <p:cTn id="34" presetID="1" presetClass="entr" presetSubtype="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10"/>
                  </p:tgtEl>
                </p:cond>
              </p:nextCondLst>
            </p:seq>
            <p:seq concurrent="1" nextAc="seek">
              <p:cTn id="36" restart="whenNotActive" fill="hold" evtFilter="cancelBubble" nodeType="interactiveSeq">
                <p:stCondLst>
                  <p:cond evt="onClick" delay="0">
                    <p:tgtEl>
                      <p:spTgt spid="8"/>
                    </p:tgtEl>
                  </p:cond>
                </p:stCondLst>
                <p:endSync evt="end" delay="0">
                  <p:rtn val="all"/>
                </p:endSync>
                <p:childTnLst>
                  <p:par>
                    <p:cTn id="37" fill="hold">
                      <p:stCondLst>
                        <p:cond delay="0"/>
                      </p:stCondLst>
                      <p:childTnLst>
                        <p:par>
                          <p:cTn id="38" fill="hold">
                            <p:stCondLst>
                              <p:cond delay="0"/>
                            </p:stCondLst>
                            <p:childTnLst>
                              <p:par>
                                <p:cTn id="39" presetID="1" presetClass="emph" presetSubtype="2" repeatCount="4000" fill="hold" nodeType="clickEffect">
                                  <p:stCondLst>
                                    <p:cond delay="0"/>
                                  </p:stCondLst>
                                  <p:childTnLst>
                                    <p:animClr clrSpc="rgb" dir="cw">
                                      <p:cBhvr>
                                        <p:cTn id="40" dur="200" fill="hold"/>
                                        <p:tgtEl>
                                          <p:spTgt spid="8"/>
                                        </p:tgtEl>
                                        <p:attrNameLst>
                                          <p:attrName>fillcolor</p:attrName>
                                        </p:attrNameLst>
                                      </p:cBhvr>
                                      <p:to>
                                        <a:srgbClr val="FF7C80"/>
                                      </p:to>
                                    </p:animClr>
                                    <p:set>
                                      <p:cBhvr>
                                        <p:cTn id="41" dur="200" fill="hold"/>
                                        <p:tgtEl>
                                          <p:spTgt spid="8"/>
                                        </p:tgtEl>
                                        <p:attrNameLst>
                                          <p:attrName>fill.type</p:attrName>
                                        </p:attrNameLst>
                                      </p:cBhvr>
                                      <p:to>
                                        <p:strVal val="solid"/>
                                      </p:to>
                                    </p:set>
                                    <p:set>
                                      <p:cBhvr>
                                        <p:cTn id="42" dur="200" fill="hold"/>
                                        <p:tgtEl>
                                          <p:spTgt spid="8"/>
                                        </p:tgtEl>
                                        <p:attrNameLst>
                                          <p:attrName>fill.on</p:attrName>
                                        </p:attrNameLst>
                                      </p:cBhvr>
                                      <p:to>
                                        <p:strVal val="true"/>
                                      </p:to>
                                    </p:set>
                                  </p:childTnLst>
                                  <p:subTnLst>
                                    <p:audio>
                                      <p:cMediaNode>
                                        <p:cTn display="0" masterRel="sameClick">
                                          <p:stCondLst>
                                            <p:cond evt="begin" delay="0">
                                              <p:tn val="39"/>
                                            </p:cond>
                                          </p:stCondLst>
                                          <p:endCondLst>
                                            <p:cond evt="onStopAudio" delay="0">
                                              <p:tgtEl>
                                                <p:sldTgt/>
                                              </p:tgtEl>
                                            </p:cond>
                                          </p:endCondLst>
                                        </p:cTn>
                                        <p:tgtEl>
                                          <p:sndTgt r:embed="rId2" name="Am-thanh-tra-loi-sai-www_nhacchuongvui_com.wav"/>
                                        </p:tgtEl>
                                      </p:cMediaNode>
                                    </p:audio>
                                  </p:subTnLst>
                                </p:cTn>
                              </p:par>
                              <p:par>
                                <p:cTn id="43" presetID="1"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2" name="Am-thanh-tra-loi-sai-www_nhacchuongvui_com.wav"/>
                                        </p:tgtEl>
                                      </p:cMediaNode>
                                    </p:audio>
                                  </p:subTnLst>
                                </p:cTn>
                              </p:par>
                            </p:childTnLst>
                          </p:cTn>
                        </p:par>
                      </p:childTnLst>
                    </p:cTn>
                  </p:par>
                </p:childTnLst>
              </p:cTn>
              <p:nextCondLst>
                <p:cond evt="onClick" delay="0">
                  <p:tgtEl>
                    <p:spTgt spid="8"/>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7B9C6F-7F20-9AA9-20FE-C3A45D91559A}"/>
              </a:ext>
            </a:extLst>
          </p:cNvPr>
          <p:cNvPicPr>
            <a:picLocks noChangeAspect="1"/>
          </p:cNvPicPr>
          <p:nvPr/>
        </p:nvPicPr>
        <p:blipFill>
          <a:blip r:embed="rId2"/>
          <a:stretch>
            <a:fillRect/>
          </a:stretch>
        </p:blipFill>
        <p:spPr>
          <a:xfrm>
            <a:off x="585322" y="225207"/>
            <a:ext cx="11021355" cy="6407586"/>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2EDDA30B-EC22-E423-6017-3B67821507A2}"/>
              </a:ext>
            </a:extLst>
          </p:cNvPr>
          <p:cNvSpPr txBox="1"/>
          <p:nvPr/>
        </p:nvSpPr>
        <p:spPr>
          <a:xfrm>
            <a:off x="2162175" y="3846761"/>
            <a:ext cx="8134349" cy="21236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19050">
                  <a:noFill/>
                </a:ln>
                <a:solidFill>
                  <a:srgbClr val="FFFF00"/>
                </a:solidFill>
                <a:effectLst>
                  <a:outerShdw blurRad="38100" dist="38100" dir="2700000" algn="tl">
                    <a:srgbClr val="000000">
                      <a:alpha val="43137"/>
                    </a:srgbClr>
                  </a:outerShdw>
                </a:effectLst>
                <a:uLnTx/>
                <a:uFillTx/>
                <a:latin typeface="Calibri"/>
                <a:ea typeface="Cambria" panose="02040503050406030204" pitchFamily="18" charset="0"/>
                <a:cs typeface="+mn-cs"/>
              </a:rPr>
              <a:t>Dặn</a:t>
            </a:r>
            <a:r>
              <a:rPr kumimoji="0" lang="en-US" sz="4400" b="1" i="0" u="none" strike="noStrike" kern="1200" cap="none" spc="0" normalizeH="0" noProof="0" dirty="0">
                <a:ln w="19050">
                  <a:noFill/>
                </a:ln>
                <a:solidFill>
                  <a:srgbClr val="FFFF00"/>
                </a:solidFill>
                <a:effectLst>
                  <a:outerShdw blurRad="38100" dist="38100" dir="2700000" algn="tl">
                    <a:srgbClr val="000000">
                      <a:alpha val="43137"/>
                    </a:srgbClr>
                  </a:outerShdw>
                </a:effectLst>
                <a:uLnTx/>
                <a:uFillTx/>
                <a:latin typeface="Calibri"/>
                <a:ea typeface="Cambria" panose="02040503050406030204" pitchFamily="18" charset="0"/>
                <a:cs typeface="+mn-cs"/>
              </a:rPr>
              <a:t> </a:t>
            </a:r>
            <a:r>
              <a:rPr kumimoji="0" lang="en-US" sz="4400" b="1" i="0" u="none" strike="noStrike" kern="1200" cap="none" spc="0" normalizeH="0" noProof="0" dirty="0" err="1">
                <a:ln w="19050">
                  <a:noFill/>
                </a:ln>
                <a:solidFill>
                  <a:srgbClr val="FFFF00"/>
                </a:solidFill>
                <a:effectLst>
                  <a:outerShdw blurRad="38100" dist="38100" dir="2700000" algn="tl">
                    <a:srgbClr val="000000">
                      <a:alpha val="43137"/>
                    </a:srgbClr>
                  </a:outerShdw>
                </a:effectLst>
                <a:uLnTx/>
                <a:uFillTx/>
                <a:latin typeface="Calibri"/>
                <a:ea typeface="Cambria" panose="02040503050406030204" pitchFamily="18" charset="0"/>
                <a:cs typeface="+mn-cs"/>
              </a:rPr>
              <a:t>dò</a:t>
            </a:r>
            <a:r>
              <a:rPr kumimoji="0" lang="en-US" sz="4400" b="1" i="0" u="none" strike="noStrike" kern="1200" cap="none" spc="0" normalizeH="0" noProof="0" dirty="0">
                <a:ln w="19050">
                  <a:noFill/>
                </a:ln>
                <a:solidFill>
                  <a:srgbClr val="FFFF00"/>
                </a:solidFill>
                <a:effectLst>
                  <a:outerShdw blurRad="38100" dist="38100" dir="2700000" algn="tl">
                    <a:srgbClr val="000000">
                      <a:alpha val="43137"/>
                    </a:srgbClr>
                  </a:outerShdw>
                </a:effectLst>
                <a:uLnTx/>
                <a:uFillTx/>
                <a:latin typeface="Calibri"/>
                <a:ea typeface="Cambria" panose="02040503050406030204" pitchFamily="18" charset="0"/>
                <a:cs typeface="+mn-cs"/>
              </a:rPr>
              <a:t>:</a:t>
            </a:r>
          </a:p>
          <a:p>
            <a:pPr lvl="0" algn="ctr">
              <a:defRPr/>
            </a:pPr>
            <a:r>
              <a:rPr lang="vi-VN" sz="4400" b="1" dirty="0">
                <a:ln w="19050">
                  <a:noFill/>
                </a:ln>
                <a:solidFill>
                  <a:srgbClr val="FFFF00"/>
                </a:solidFill>
                <a:effectLst>
                  <a:outerShdw blurRad="38100" dist="38100" dir="2700000" algn="tl">
                    <a:srgbClr val="000000">
                      <a:alpha val="43137"/>
                    </a:srgbClr>
                  </a:outerShdw>
                </a:effectLst>
                <a:latin typeface="Calibri"/>
                <a:ea typeface="Cambria" panose="02040503050406030204" pitchFamily="18" charset="0"/>
              </a:rPr>
              <a:t>Đọc trước</a:t>
            </a:r>
            <a:r>
              <a:rPr lang="en-US" sz="4400" b="1" dirty="0">
                <a:ln w="19050">
                  <a:noFill/>
                </a:ln>
                <a:solidFill>
                  <a:srgbClr val="FFFF00"/>
                </a:solidFill>
                <a:effectLst>
                  <a:outerShdw blurRad="38100" dist="38100" dir="2700000" algn="tl">
                    <a:srgbClr val="000000">
                      <a:alpha val="43137"/>
                    </a:srgbClr>
                  </a:outerShdw>
                </a:effectLst>
                <a:latin typeface="Calibri"/>
                <a:ea typeface="Cambria" panose="02040503050406030204" pitchFamily="18" charset="0"/>
              </a:rPr>
              <a:t>:</a:t>
            </a:r>
            <a:r>
              <a:rPr lang="vi-VN" sz="4400" b="1" dirty="0">
                <a:ln w="19050">
                  <a:noFill/>
                </a:ln>
                <a:solidFill>
                  <a:srgbClr val="FFFF00"/>
                </a:solidFill>
                <a:effectLst>
                  <a:outerShdw blurRad="38100" dist="38100" dir="2700000" algn="tl">
                    <a:srgbClr val="000000">
                      <a:alpha val="43137"/>
                    </a:srgbClr>
                  </a:outerShdw>
                </a:effectLst>
                <a:latin typeface="Calibri"/>
                <a:ea typeface="Cambria" panose="02040503050406030204" pitchFamily="18" charset="0"/>
              </a:rPr>
              <a:t> Bài 5 –  Nhà nước Văn Lang, nhà nước Âu Lạc </a:t>
            </a:r>
            <a:endParaRPr kumimoji="0" lang="en-US" sz="4400" b="1" i="0" u="none" strike="noStrike" kern="1200" cap="none" spc="0" normalizeH="0" baseline="0" noProof="0" dirty="0">
              <a:ln w="19050">
                <a:noFill/>
              </a:ln>
              <a:solidFill>
                <a:srgbClr val="FFFF00"/>
              </a:solidFill>
              <a:effectLst>
                <a:outerShdw blurRad="38100" dist="38100" dir="2700000" algn="tl">
                  <a:srgbClr val="000000">
                    <a:alpha val="43137"/>
                  </a:srgbClr>
                </a:outerShdw>
              </a:effectLst>
              <a:uLnTx/>
              <a:uFillTx/>
              <a:latin typeface="Calibri"/>
              <a:ea typeface="Cambria" panose="02040503050406030204" pitchFamily="18" charset="0"/>
              <a:cs typeface="+mn-cs"/>
            </a:endParaRPr>
          </a:p>
        </p:txBody>
      </p:sp>
      <p:sp>
        <p:nvSpPr>
          <p:cNvPr id="3" name="Oval 2">
            <a:extLst>
              <a:ext uri="{FF2B5EF4-FFF2-40B4-BE49-F238E27FC236}">
                <a16:creationId xmlns:a16="http://schemas.microsoft.com/office/drawing/2014/main" id="{12AA7962-DB48-F2EB-9A1D-32B92A444E1C}"/>
              </a:ext>
            </a:extLst>
          </p:cNvPr>
          <p:cNvSpPr/>
          <p:nvPr/>
        </p:nvSpPr>
        <p:spPr>
          <a:xfrm>
            <a:off x="-2109019" y="191729"/>
            <a:ext cx="1917289" cy="194678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68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58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525C1CD-8FE2-73CB-03A1-FDF491D98854}"/>
              </a:ext>
            </a:extLst>
          </p:cNvPr>
          <p:cNvPicPr>
            <a:picLocks noChangeAspect="1"/>
          </p:cNvPicPr>
          <p:nvPr/>
        </p:nvPicPr>
        <p:blipFill>
          <a:blip r:embed="rId3"/>
          <a:stretch>
            <a:fillRect/>
          </a:stretch>
        </p:blipFill>
        <p:spPr>
          <a:xfrm>
            <a:off x="1600802" y="659219"/>
            <a:ext cx="10245037" cy="6858000"/>
          </a:xfrm>
          <a:prstGeom prst="rect">
            <a:avLst/>
          </a:prstGeom>
        </p:spPr>
      </p:pic>
      <p:sp>
        <p:nvSpPr>
          <p:cNvPr id="3" name="Oval 2">
            <a:extLst>
              <a:ext uri="{FF2B5EF4-FFF2-40B4-BE49-F238E27FC236}">
                <a16:creationId xmlns:a16="http://schemas.microsoft.com/office/drawing/2014/main" id="{773468EE-C997-2190-A52E-816FA32125F8}"/>
              </a:ext>
            </a:extLst>
          </p:cNvPr>
          <p:cNvSpPr/>
          <p:nvPr/>
        </p:nvSpPr>
        <p:spPr>
          <a:xfrm>
            <a:off x="-2109019" y="191729"/>
            <a:ext cx="1917289" cy="194678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56860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IN\Desktop\Nong trai\transcoder.pn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348344" y="0"/>
            <a:ext cx="12540344" cy="7053944"/>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1904128" y="1510506"/>
            <a:ext cx="4368307" cy="1677087"/>
            <a:chOff x="1428096" y="1132879"/>
            <a:chExt cx="3276230" cy="1257815"/>
          </a:xfrm>
        </p:grpSpPr>
        <p:grpSp>
          <p:nvGrpSpPr>
            <p:cNvPr id="3" name="Group 2"/>
            <p:cNvGrpSpPr/>
            <p:nvPr/>
          </p:nvGrpSpPr>
          <p:grpSpPr>
            <a:xfrm>
              <a:off x="1428096" y="1132879"/>
              <a:ext cx="2666630" cy="648215"/>
              <a:chOff x="1774741" y="1689019"/>
              <a:chExt cx="2666630" cy="648215"/>
            </a:xfrm>
          </p:grpSpPr>
          <p:pic>
            <p:nvPicPr>
              <p:cNvPr id="108" name="Picture 10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74741" y="1702153"/>
                <a:ext cx="1026393" cy="635081"/>
              </a:xfrm>
              <a:prstGeom prst="rect">
                <a:avLst/>
              </a:prstGeom>
            </p:spPr>
          </p:pic>
          <p:pic>
            <p:nvPicPr>
              <p:cNvPr id="109" name="Picture 10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475622" y="1702152"/>
                <a:ext cx="1026393" cy="635081"/>
              </a:xfrm>
              <a:prstGeom prst="rect">
                <a:avLst/>
              </a:prstGeom>
            </p:spPr>
          </p:pic>
          <p:pic>
            <p:nvPicPr>
              <p:cNvPr id="110" name="Picture 10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176503" y="1702151"/>
                <a:ext cx="1026393" cy="635081"/>
              </a:xfrm>
              <a:prstGeom prst="rect">
                <a:avLst/>
              </a:prstGeom>
            </p:spPr>
          </p:pic>
          <p:pic>
            <p:nvPicPr>
              <p:cNvPr id="111" name="Picture 1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414978" y="1689019"/>
                <a:ext cx="1026393" cy="635081"/>
              </a:xfrm>
              <a:prstGeom prst="rect">
                <a:avLst/>
              </a:prstGeom>
            </p:spPr>
          </p:pic>
        </p:grpSp>
        <p:grpSp>
          <p:nvGrpSpPr>
            <p:cNvPr id="128" name="Group 127"/>
            <p:cNvGrpSpPr/>
            <p:nvPr/>
          </p:nvGrpSpPr>
          <p:grpSpPr>
            <a:xfrm>
              <a:off x="1580496" y="1285279"/>
              <a:ext cx="2666630" cy="648215"/>
              <a:chOff x="1774741" y="1689019"/>
              <a:chExt cx="2666630" cy="648215"/>
            </a:xfrm>
          </p:grpSpPr>
          <p:pic>
            <p:nvPicPr>
              <p:cNvPr id="129" name="Picture 12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74741" y="1702153"/>
                <a:ext cx="1026393" cy="635081"/>
              </a:xfrm>
              <a:prstGeom prst="rect">
                <a:avLst/>
              </a:prstGeom>
            </p:spPr>
          </p:pic>
          <p:pic>
            <p:nvPicPr>
              <p:cNvPr id="130" name="Picture 12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475622" y="1702152"/>
                <a:ext cx="1026393" cy="635081"/>
              </a:xfrm>
              <a:prstGeom prst="rect">
                <a:avLst/>
              </a:prstGeom>
            </p:spPr>
          </p:pic>
          <p:pic>
            <p:nvPicPr>
              <p:cNvPr id="131" name="Picture 13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176503" y="1702151"/>
                <a:ext cx="1026393" cy="635081"/>
              </a:xfrm>
              <a:prstGeom prst="rect">
                <a:avLst/>
              </a:prstGeom>
            </p:spPr>
          </p:pic>
          <p:pic>
            <p:nvPicPr>
              <p:cNvPr id="132" name="Picture 13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414978" y="1689019"/>
                <a:ext cx="1026393" cy="635081"/>
              </a:xfrm>
              <a:prstGeom prst="rect">
                <a:avLst/>
              </a:prstGeom>
            </p:spPr>
          </p:pic>
        </p:grpSp>
        <p:grpSp>
          <p:nvGrpSpPr>
            <p:cNvPr id="133" name="Group 132"/>
            <p:cNvGrpSpPr/>
            <p:nvPr/>
          </p:nvGrpSpPr>
          <p:grpSpPr>
            <a:xfrm>
              <a:off x="1732896" y="1437679"/>
              <a:ext cx="2666630" cy="648215"/>
              <a:chOff x="1774741" y="1689019"/>
              <a:chExt cx="2666630" cy="648215"/>
            </a:xfrm>
          </p:grpSpPr>
          <p:pic>
            <p:nvPicPr>
              <p:cNvPr id="134" name="Picture 13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74741" y="1702153"/>
                <a:ext cx="1026393" cy="635081"/>
              </a:xfrm>
              <a:prstGeom prst="rect">
                <a:avLst/>
              </a:prstGeom>
            </p:spPr>
          </p:pic>
          <p:pic>
            <p:nvPicPr>
              <p:cNvPr id="135" name="Picture 13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475622" y="1702152"/>
                <a:ext cx="1026393" cy="635081"/>
              </a:xfrm>
              <a:prstGeom prst="rect">
                <a:avLst/>
              </a:prstGeom>
            </p:spPr>
          </p:pic>
          <p:pic>
            <p:nvPicPr>
              <p:cNvPr id="136" name="Picture 13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176503" y="1702151"/>
                <a:ext cx="1026393" cy="635081"/>
              </a:xfrm>
              <a:prstGeom prst="rect">
                <a:avLst/>
              </a:prstGeom>
            </p:spPr>
          </p:pic>
          <p:pic>
            <p:nvPicPr>
              <p:cNvPr id="137" name="Picture 13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414978" y="1689019"/>
                <a:ext cx="1026393" cy="635081"/>
              </a:xfrm>
              <a:prstGeom prst="rect">
                <a:avLst/>
              </a:prstGeom>
            </p:spPr>
          </p:pic>
        </p:grpSp>
        <p:grpSp>
          <p:nvGrpSpPr>
            <p:cNvPr id="138" name="Group 137"/>
            <p:cNvGrpSpPr/>
            <p:nvPr/>
          </p:nvGrpSpPr>
          <p:grpSpPr>
            <a:xfrm>
              <a:off x="1885296" y="1590079"/>
              <a:ext cx="2666630" cy="648215"/>
              <a:chOff x="1774741" y="1689019"/>
              <a:chExt cx="2666630" cy="648215"/>
            </a:xfrm>
          </p:grpSpPr>
          <p:pic>
            <p:nvPicPr>
              <p:cNvPr id="139" name="Picture 13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74741" y="1702153"/>
                <a:ext cx="1026393" cy="635081"/>
              </a:xfrm>
              <a:prstGeom prst="rect">
                <a:avLst/>
              </a:prstGeom>
            </p:spPr>
          </p:pic>
          <p:pic>
            <p:nvPicPr>
              <p:cNvPr id="140" name="Picture 13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475622" y="1702152"/>
                <a:ext cx="1026393" cy="635081"/>
              </a:xfrm>
              <a:prstGeom prst="rect">
                <a:avLst/>
              </a:prstGeom>
            </p:spPr>
          </p:pic>
          <p:pic>
            <p:nvPicPr>
              <p:cNvPr id="141" name="Picture 14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176503" y="1702151"/>
                <a:ext cx="1026393" cy="635081"/>
              </a:xfrm>
              <a:prstGeom prst="rect">
                <a:avLst/>
              </a:prstGeom>
            </p:spPr>
          </p:pic>
          <p:pic>
            <p:nvPicPr>
              <p:cNvPr id="142" name="Picture 14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414978" y="1689019"/>
                <a:ext cx="1026393" cy="635081"/>
              </a:xfrm>
              <a:prstGeom prst="rect">
                <a:avLst/>
              </a:prstGeom>
            </p:spPr>
          </p:pic>
        </p:grpSp>
        <p:grpSp>
          <p:nvGrpSpPr>
            <p:cNvPr id="143" name="Group 142"/>
            <p:cNvGrpSpPr/>
            <p:nvPr/>
          </p:nvGrpSpPr>
          <p:grpSpPr>
            <a:xfrm>
              <a:off x="2037696" y="1742479"/>
              <a:ext cx="2666630" cy="648215"/>
              <a:chOff x="1774741" y="1689019"/>
              <a:chExt cx="2666630" cy="648215"/>
            </a:xfrm>
          </p:grpSpPr>
          <p:pic>
            <p:nvPicPr>
              <p:cNvPr id="144" name="Picture 14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74741" y="1702153"/>
                <a:ext cx="1026393" cy="635081"/>
              </a:xfrm>
              <a:prstGeom prst="rect">
                <a:avLst/>
              </a:prstGeom>
            </p:spPr>
          </p:pic>
          <p:pic>
            <p:nvPicPr>
              <p:cNvPr id="145" name="Picture 14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475622" y="1702152"/>
                <a:ext cx="1026393" cy="635081"/>
              </a:xfrm>
              <a:prstGeom prst="rect">
                <a:avLst/>
              </a:prstGeom>
            </p:spPr>
          </p:pic>
          <p:pic>
            <p:nvPicPr>
              <p:cNvPr id="146" name="Picture 14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176503" y="1702151"/>
                <a:ext cx="1026393" cy="635081"/>
              </a:xfrm>
              <a:prstGeom prst="rect">
                <a:avLst/>
              </a:prstGeom>
            </p:spPr>
          </p:pic>
          <p:pic>
            <p:nvPicPr>
              <p:cNvPr id="147" name="Picture 14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414978" y="1689019"/>
                <a:ext cx="1026393" cy="635081"/>
              </a:xfrm>
              <a:prstGeom prst="rect">
                <a:avLst/>
              </a:prstGeom>
            </p:spPr>
          </p:pic>
        </p:grpSp>
      </p:grpSp>
      <p:pic>
        <p:nvPicPr>
          <p:cNvPr id="19" name="Picture 12" descr="C:\Users\ADMIN\Desktop\Nong trai\dep-of-vector-farm-animals (5).jp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foregroundMark x1="36290" y1="85824" x2="63306" y2="94253"/>
                      </a14:backgroundRemoval>
                    </a14:imgEffect>
                  </a14:imgLayer>
                </a14:imgProps>
              </a:ext>
              <a:ext uri="{28A0092B-C50C-407E-A947-70E740481C1C}">
                <a14:useLocalDpi xmlns:a14="http://schemas.microsoft.com/office/drawing/2010/main" val="0"/>
              </a:ext>
            </a:extLst>
          </a:blip>
          <a:srcRect/>
          <a:stretch>
            <a:fillRect/>
          </a:stretch>
        </p:blipFill>
        <p:spPr bwMode="auto">
          <a:xfrm>
            <a:off x="5833701" y="1215185"/>
            <a:ext cx="1075099" cy="113145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5" descr="C:\Users\ADMIN\Desktop\Nong trai\bauernhof-gegenstände-43016029 (2).jpg"/>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4211" b="100000" l="0" r="10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336801" y="3542419"/>
            <a:ext cx="2332553" cy="69938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5" descr="C:\Users\ADMIN\Desktop\Nong trai\bauernhof-gegenstände-43016029 (2).jpg"/>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4211" b="100000" l="0" r="10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04799" y="3675599"/>
            <a:ext cx="3410857" cy="102269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Kết quả hình ảnh cho tree apple cartoon"/>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foregroundMark x1="25240" y1="8836" x2="7348" y2="27209"/>
                        <a14:foregroundMark x1="15176" y1="15708" x2="5112" y2="26087"/>
                        <a14:foregroundMark x1="6869" y1="31136" x2="1597" y2="39972"/>
                        <a14:foregroundMark x1="7348" y1="43338" x2="7348" y2="49930"/>
                        <a14:foregroundMark x1="33067" y1="7714" x2="70128" y2="5470"/>
                        <a14:foregroundMark x1="40415" y1="4628" x2="53994" y2="3506"/>
                        <a14:foregroundMark x1="79393" y1="10379" x2="90256" y2="25386"/>
                        <a14:foregroundMark x1="91054" y1="20757" x2="96326" y2="45722"/>
                      </a14:backgroundRemoval>
                    </a14:imgEffect>
                  </a14:imgLayer>
                </a14:imgProps>
              </a:ext>
              <a:ext uri="{28A0092B-C50C-407E-A947-70E740481C1C}">
                <a14:useLocalDpi xmlns:a14="http://schemas.microsoft.com/office/drawing/2010/main" val="0"/>
              </a:ext>
            </a:extLst>
          </a:blip>
          <a:srcRect/>
          <a:stretch>
            <a:fillRect/>
          </a:stretch>
        </p:blipFill>
        <p:spPr bwMode="auto">
          <a:xfrm>
            <a:off x="6908801" y="720025"/>
            <a:ext cx="1194103" cy="136005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Kết quả hình ảnh cho tree apple cartoon"/>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foregroundMark x1="25240" y1="8836" x2="7348" y2="27209"/>
                        <a14:foregroundMark x1="15176" y1="15708" x2="5112" y2="26087"/>
                        <a14:foregroundMark x1="6869" y1="31136" x2="1597" y2="39972"/>
                        <a14:foregroundMark x1="7348" y1="43338" x2="7348" y2="49930"/>
                        <a14:foregroundMark x1="33067" y1="7714" x2="70128" y2="5470"/>
                        <a14:foregroundMark x1="40415" y1="4628" x2="53994" y2="3506"/>
                        <a14:foregroundMark x1="79393" y1="10379" x2="90256" y2="25386"/>
                        <a14:foregroundMark x1="91054" y1="20757" x2="96326" y2="45722"/>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881923" y="-431800"/>
            <a:ext cx="2106877" cy="2479173"/>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11" descr="C:\Users\ADMIN\Desktop\Nong trai\dep-of-vector-farm-animals (4).jp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100000" l="3030" r="100000">
                        <a14:foregroundMark x1="81818" y1="48630" x2="82727" y2="51712"/>
                        <a14:foregroundMark x1="89394" y1="48630" x2="87879" y2="51370"/>
                        <a14:foregroundMark x1="70000" y1="25342" x2="60909" y2="39726"/>
                        <a14:foregroundMark x1="70000" y1="63699" x2="77273" y2="58219"/>
                        <a14:foregroundMark x1="82424" y1="52740" x2="77273" y2="57534"/>
                        <a14:backgroundMark x1="10909" y1="52055" x2="13939" y2="52397"/>
                        <a14:backgroundMark x1="19091" y1="59932" x2="18182" y2="61986"/>
                        <a14:backgroundMark x1="15152" y1="67123" x2="15455" y2="68493"/>
                        <a14:backgroundMark x1="34545" y1="48288" x2="30606" y2="48288"/>
                        <a14:backgroundMark x1="33636" y1="43836" x2="31818" y2="43493"/>
                        <a14:backgroundMark x1="37576" y1="39726" x2="33939" y2="38356"/>
                        <a14:backgroundMark x1="34848" y1="32534" x2="32121" y2="32534"/>
                        <a14:backgroundMark x1="40000" y1="30137" x2="36667" y2="29110"/>
                        <a14:backgroundMark x1="36364" y1="52740" x2="34848" y2="53082"/>
                        <a14:backgroundMark x1="43030" y1="19521" x2="39394" y2="19178"/>
                        <a14:backgroundMark x1="77576" y1="16438" x2="80303" y2="17123"/>
                        <a14:backgroundMark x1="76364" y1="10616" x2="80606" y2="10616"/>
                        <a14:backgroundMark x1="83939" y1="46233" x2="83333" y2="46918"/>
                      </a14:backgroundRemoval>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015999" y="1942650"/>
            <a:ext cx="1335313" cy="1181551"/>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22" descr="C:\Users\ADMIN\Desktop\Nong trai\2.jpg"/>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0" b="100000" l="0" r="100000">
                        <a14:foregroundMark x1="9220" y1="40559" x2="10638" y2="62937"/>
                        <a14:foregroundMark x1="12766" y1="67133" x2="26241" y2="82517"/>
                        <a14:foregroundMark x1="28369" y1="85315" x2="34752" y2="88112"/>
                        <a14:foregroundMark x1="76596" y1="83916" x2="71631" y2="85315"/>
                        <a14:foregroundMark x1="92908" y1="37063" x2="92908" y2="49650"/>
                        <a14:foregroundMark x1="90780" y1="60839" x2="85816" y2="74126"/>
                        <a14:foregroundMark x1="68085" y1="9790" x2="73050" y2="13287"/>
                        <a14:foregroundMark x1="24113" y1="15385" x2="19858" y2="20979"/>
                      </a14:backgroundRemoval>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101219" y="-25399"/>
            <a:ext cx="795828" cy="807116"/>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15" descr="C:\Users\ADMIN\Desktop\Nong trai\bauernhof-gegenstände-43016029 (2).jpg"/>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4211" b="100000" l="0" r="10000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61257" y="2714271"/>
            <a:ext cx="2332553" cy="699381"/>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14" descr="C:\Users\ADMIN\Desktop\Nong trai\58fefc29c5857 (3).png"/>
          <p:cNvPicPr>
            <a:picLocks noChangeAspect="1" noChangeArrowheads="1"/>
          </p:cNvPicPr>
          <p:nvPr/>
        </p:nvPicPr>
        <p:blipFill>
          <a:blip r:embed="rId20" cstate="print">
            <a:extLst>
              <a:ext uri="{BEBA8EAE-BF5A-486C-A8C5-ECC9F3942E4B}">
                <a14:imgProps xmlns:a14="http://schemas.microsoft.com/office/drawing/2010/main">
                  <a14:imgLayer r:embed="rId21">
                    <a14:imgEffect>
                      <a14:backgroundRemoval t="8271" b="96241" l="0" r="97867">
                        <a14:foregroundMark x1="73600" y1="72932" x2="85333" y2="74436"/>
                        <a14:foregroundMark x1="40267" y1="27444" x2="44267" y2="37970"/>
                        <a14:foregroundMark x1="65867" y1="25188" x2="64800" y2="40226"/>
                      </a14:backgroundRemoval>
                    </a14:imgEffect>
                  </a14:imgLayer>
                </a14:imgProps>
              </a:ext>
              <a:ext uri="{28A0092B-C50C-407E-A947-70E740481C1C}">
                <a14:useLocalDpi xmlns:a14="http://schemas.microsoft.com/office/drawing/2010/main" val="0"/>
              </a:ext>
            </a:extLst>
          </a:blip>
          <a:srcRect/>
          <a:stretch>
            <a:fillRect/>
          </a:stretch>
        </p:blipFill>
        <p:spPr bwMode="auto">
          <a:xfrm>
            <a:off x="203200" y="2921000"/>
            <a:ext cx="1515189" cy="107466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14" descr="C:\Users\ADMIN\Desktop\Nong trai\58fefc29c5857 (3).png"/>
          <p:cNvPicPr>
            <a:picLocks noChangeAspect="1" noChangeArrowheads="1"/>
          </p:cNvPicPr>
          <p:nvPr/>
        </p:nvPicPr>
        <p:blipFill>
          <a:blip r:embed="rId22" cstate="print">
            <a:extLst>
              <a:ext uri="{BEBA8EAE-BF5A-486C-A8C5-ECC9F3942E4B}">
                <a14:imgProps xmlns:a14="http://schemas.microsoft.com/office/drawing/2010/main">
                  <a14:imgLayer r:embed="rId23">
                    <a14:imgEffect>
                      <a14:backgroundRemoval t="8271" b="96241" l="0" r="97867">
                        <a14:foregroundMark x1="73600" y1="72932" x2="85333" y2="74436"/>
                        <a14:foregroundMark x1="40267" y1="27444" x2="44267" y2="37970"/>
                        <a14:foregroundMark x1="65867" y1="25188" x2="64800" y2="4022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531256" y="2862339"/>
            <a:ext cx="1422400" cy="976312"/>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0" descr="C:\Users\ADMIN\Desktop\Nong trai\472224296 (4).jpg"/>
          <p:cNvPicPr>
            <a:picLocks noChangeAspect="1" noChangeArrowheads="1"/>
          </p:cNvPicPr>
          <p:nvPr/>
        </p:nvPicPr>
        <p:blipFill>
          <a:blip r:embed="rId24">
            <a:extLst>
              <a:ext uri="{BEBA8EAE-BF5A-486C-A8C5-ECC9F3942E4B}">
                <a14:imgProps xmlns:a14="http://schemas.microsoft.com/office/drawing/2010/main">
                  <a14:imgLayer r:embed="rId25">
                    <a14:imgEffect>
                      <a14:backgroundRemoval t="0" b="100000" l="0" r="100000">
                        <a14:foregroundMark x1="26950" y1="13986" x2="9929" y2="34266"/>
                        <a14:foregroundMark x1="31915" y1="10490" x2="46099" y2="6993"/>
                        <a14:foregroundMark x1="59574" y1="8392" x2="81560" y2="18881"/>
                        <a14:foregroundMark x1="68794" y1="9790" x2="73759" y2="13287"/>
                        <a14:foregroundMark x1="86525" y1="27972" x2="92908" y2="37063"/>
                        <a14:foregroundMark x1="93617" y1="44755" x2="90780" y2="63636"/>
                        <a14:foregroundMark x1="87943" y1="71329" x2="70213" y2="88112"/>
                        <a14:foregroundMark x1="70213" y1="88112" x2="41135" y2="90909"/>
                        <a14:foregroundMark x1="14894" y1="67133" x2="32624" y2="86713"/>
                        <a14:foregroundMark x1="9220" y1="39161" x2="10638" y2="61538"/>
                        <a14:foregroundMark x1="15603" y1="72028" x2="19149" y2="75524"/>
                      </a14:backgroundRemoval>
                    </a14:imgEffect>
                  </a14:imgLayer>
                </a14:imgProps>
              </a:ext>
              <a:ext uri="{28A0092B-C50C-407E-A947-70E740481C1C}">
                <a14:useLocalDpi xmlns:a14="http://schemas.microsoft.com/office/drawing/2010/main" val="0"/>
              </a:ext>
            </a:extLst>
          </a:blip>
          <a:srcRect/>
          <a:stretch>
            <a:fillRect/>
          </a:stretch>
        </p:blipFill>
        <p:spPr bwMode="auto">
          <a:xfrm>
            <a:off x="1135125" y="-25399"/>
            <a:ext cx="795828" cy="807116"/>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5" descr="C:\Users\ADMIN\Desktop\Nong trai\barn-clipart-old-macdonald-2a.jpg"/>
          <p:cNvPicPr>
            <a:picLocks noChangeAspect="1" noChangeArrowheads="1"/>
          </p:cNvPicPr>
          <p:nvPr/>
        </p:nvPicPr>
        <p:blipFill>
          <a:blip r:embed="rId26" cstate="print">
            <a:extLst>
              <a:ext uri="{BEBA8EAE-BF5A-486C-A8C5-ECC9F3942E4B}">
                <a14:imgProps xmlns:a14="http://schemas.microsoft.com/office/drawing/2010/main">
                  <a14:imgLayer r:embed="rId27">
                    <a14:imgEffect>
                      <a14:backgroundRemoval t="0" b="100000" l="0" r="100000">
                        <a14:foregroundMark x1="33832" y1="71453" x2="7065" y2="88205"/>
                        <a14:foregroundMark x1="92527" y1="76581" x2="32745" y2="93333"/>
                        <a14:foregroundMark x1="11957" y1="84444" x2="41304" y2="95385"/>
                        <a14:foregroundMark x1="11277" y1="94530" x2="38587" y2="95043"/>
                        <a14:foregroundMark x1="90761" y1="78632" x2="49049" y2="95897"/>
                        <a14:foregroundMark x1="28397" y1="47009" x2="28940" y2="73162"/>
                        <a14:foregroundMark x1="30842" y1="57094" x2="49321" y2="57436"/>
                        <a14:foregroundMark x1="49457" y1="58462" x2="45652" y2="84103"/>
                        <a14:foregroundMark x1="79891" y1="61026" x2="52310" y2="80342"/>
                        <a14:foregroundMark x1="58832" y1="57436" x2="77174" y2="75214"/>
                        <a14:foregroundMark x1="69158" y1="57436" x2="59375" y2="64444"/>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534400" y="279401"/>
            <a:ext cx="4095939" cy="3255604"/>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1"/>
          <p:cNvPicPr>
            <a:picLocks noChangeAspect="1" noChangeArrowheads="1"/>
          </p:cNvPicPr>
          <p:nvPr/>
        </p:nvPicPr>
        <p:blipFill>
          <a:blip r:embed="rId28" cstate="print">
            <a:extLst>
              <a:ext uri="{28A0092B-C50C-407E-A947-70E740481C1C}">
                <a14:useLocalDpi xmlns:a14="http://schemas.microsoft.com/office/drawing/2010/main" val="0"/>
              </a:ext>
            </a:extLst>
          </a:blip>
          <a:stretch>
            <a:fillRect/>
          </a:stretch>
        </p:blipFill>
        <p:spPr bwMode="auto">
          <a:xfrm>
            <a:off x="101600" y="113264"/>
            <a:ext cx="789064" cy="572537"/>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10" descr="C:\Users\ADMIN\Desktop\Nong trai\dep-of-vector-farm-animals (3).jpg"/>
          <p:cNvPicPr>
            <a:picLocks noChangeAspect="1" noChangeArrowheads="1"/>
          </p:cNvPicPr>
          <p:nvPr/>
        </p:nvPicPr>
        <p:blipFill>
          <a:blip r:embed="rId29">
            <a:extLst>
              <a:ext uri="{BEBA8EAE-BF5A-486C-A8C5-ECC9F3942E4B}">
                <a14:imgProps xmlns:a14="http://schemas.microsoft.com/office/drawing/2010/main">
                  <a14:imgLayer r:embed="rId30">
                    <a14:imgEffect>
                      <a14:backgroundRemoval t="1992" b="100000" l="3283" r="97475">
                        <a14:foregroundMark x1="40657" y1="28685" x2="39394" y2="48207"/>
                        <a14:foregroundMark x1="37374" y1="30279" x2="33586" y2="45020"/>
                        <a14:foregroundMark x1="30303" y1="8765" x2="31818" y2="19522"/>
                        <a14:foregroundMark x1="51010" y1="9960" x2="42172" y2="29482"/>
                        <a14:foregroundMark x1="90152" y1="66932" x2="92677" y2="67729"/>
                        <a14:foregroundMark x1="86616" y1="60956" x2="88131" y2="68127"/>
                      </a14:backgroundRemoval>
                    </a14:imgEffect>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rot="21422606">
            <a:off x="11320918" y="3139403"/>
            <a:ext cx="2618844" cy="1747221"/>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19" descr="C:\Users\ADMIN\Desktop\Nong trai\472224296 (3).jpg"/>
          <p:cNvPicPr>
            <a:picLocks noChangeAspect="1" noChangeArrowheads="1"/>
          </p:cNvPicPr>
          <p:nvPr/>
        </p:nvPicPr>
        <p:blipFill>
          <a:blip r:embed="rId31">
            <a:extLst>
              <a:ext uri="{BEBA8EAE-BF5A-486C-A8C5-ECC9F3942E4B}">
                <a14:imgProps xmlns:a14="http://schemas.microsoft.com/office/drawing/2010/main">
                  <a14:imgLayer r:embed="rId32">
                    <a14:imgEffect>
                      <a14:backgroundRemoval t="2143" b="100000" l="0" r="100000"/>
                    </a14:imgEffect>
                  </a14:imgLayer>
                </a14:imgProps>
              </a:ext>
              <a:ext uri="{28A0092B-C50C-407E-A947-70E740481C1C}">
                <a14:useLocalDpi xmlns:a14="http://schemas.microsoft.com/office/drawing/2010/main" val="0"/>
              </a:ext>
            </a:extLst>
          </a:blip>
          <a:srcRect/>
          <a:stretch>
            <a:fillRect/>
          </a:stretch>
        </p:blipFill>
        <p:spPr bwMode="auto">
          <a:xfrm>
            <a:off x="2094045" y="-25400"/>
            <a:ext cx="804095" cy="776368"/>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10" descr="C:\Users\ADMIN\Desktop\Nong trai\dep-of-vector-farm-animals (3).jpg"/>
          <p:cNvPicPr>
            <a:picLocks noChangeAspect="1" noChangeArrowheads="1"/>
          </p:cNvPicPr>
          <p:nvPr/>
        </p:nvPicPr>
        <p:blipFill>
          <a:blip r:embed="rId33">
            <a:extLst>
              <a:ext uri="{BEBA8EAE-BF5A-486C-A8C5-ECC9F3942E4B}">
                <a14:imgProps xmlns:a14="http://schemas.microsoft.com/office/drawing/2010/main">
                  <a14:imgLayer r:embed="rId30">
                    <a14:imgEffect>
                      <a14:backgroundRemoval t="1992" b="100000" l="3283" r="97475">
                        <a14:foregroundMark x1="40657" y1="28685" x2="39394" y2="48207"/>
                        <a14:foregroundMark x1="37374" y1="30279" x2="33586" y2="45020"/>
                        <a14:foregroundMark x1="30303" y1="8765" x2="31818" y2="19522"/>
                        <a14:foregroundMark x1="51010" y1="9960" x2="42172" y2="29482"/>
                        <a14:foregroundMark x1="90152" y1="66932" x2="92677" y2="67729"/>
                        <a14:foregroundMark x1="86616" y1="60956" x2="88131" y2="68127"/>
                      </a14:backgroundRemoval>
                    </a14:imgEffect>
                    <a14:imgEffect>
                      <a14:sharpenSoften amount="25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21422606" flipH="1">
            <a:off x="-2400392" y="4291733"/>
            <a:ext cx="1975529" cy="1524752"/>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6" descr="C:\Users\ADMIN\Desktop\Nong trai\700_FO32939240_64b4071403327ba8edebdced5b1262a0.jpg"/>
          <p:cNvPicPr>
            <a:picLocks noChangeAspect="1" noChangeArrowheads="1"/>
          </p:cNvPicPr>
          <p:nvPr/>
        </p:nvPicPr>
        <p:blipFill>
          <a:blip r:embed="rId34" cstate="print">
            <a:extLst>
              <a:ext uri="{BEBA8EAE-BF5A-486C-A8C5-ECC9F3942E4B}">
                <a14:imgProps xmlns:a14="http://schemas.microsoft.com/office/drawing/2010/main">
                  <a14:imgLayer r:embed="rId35">
                    <a14:imgEffect>
                      <a14:backgroundRemoval t="178" b="94484" l="0" r="96751">
                        <a14:foregroundMark x1="63478" y1="22714" x2="71594" y2="24000"/>
                        <a14:backgroundMark x1="43333" y1="13143" x2="32174" y2="35571"/>
                        <a14:backgroundMark x1="43188" y1="10571" x2="14058" y2="34714"/>
                        <a14:backgroundMark x1="36087" y1="32143" x2="32754" y2="44714"/>
                        <a14:backgroundMark x1="49710" y1="4714" x2="47101" y2="19000"/>
                        <a14:backgroundMark x1="39420" y1="33429" x2="46087" y2="45143"/>
                        <a14:backgroundMark x1="52609" y1="23857" x2="52464" y2="31000"/>
                        <a14:backgroundMark x1="85507" y1="26286" x2="91304" y2="35429"/>
                        <a14:backgroundMark x1="52029" y1="56000" x2="52464" y2="60143"/>
                        <a14:backgroundMark x1="49565" y1="58857" x2="47391" y2="61000"/>
                        <a14:backgroundMark x1="46957" y1="62000" x2="44928" y2="64857"/>
                        <a14:backgroundMark x1="55217" y1="71286" x2="55797" y2="74714"/>
                        <a14:backgroundMark x1="44928" y1="71714" x2="44928" y2="72429"/>
                        <a14:backgroundMark x1="76232" y1="23714" x2="77246" y2="23714"/>
                      </a14:backgroundRemoval>
                    </a14:imgEffect>
                  </a14:imgLayer>
                </a14:imgProps>
              </a:ext>
              <a:ext uri="{28A0092B-C50C-407E-A947-70E740481C1C}">
                <a14:useLocalDpi xmlns:a14="http://schemas.microsoft.com/office/drawing/2010/main" val="0"/>
              </a:ext>
            </a:extLst>
          </a:blip>
          <a:srcRect/>
          <a:stretch>
            <a:fillRect/>
          </a:stretch>
        </p:blipFill>
        <p:spPr bwMode="auto">
          <a:xfrm>
            <a:off x="10861297" y="3937001"/>
            <a:ext cx="3073400" cy="3117943"/>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DMIN\Desktop\Tai nguyen thiet ke tro choi\Bảng gỗ\1.jpg">
            <a:hlinkClick r:id="rId36" action="ppaction://hlinksldjump"/>
          </p:cNvPr>
          <p:cNvPicPr>
            <a:picLocks noChangeAspect="1" noChangeArrowheads="1"/>
          </p:cNvPicPr>
          <p:nvPr/>
        </p:nvPicPr>
        <p:blipFill>
          <a:blip r:embed="rId37">
            <a:extLst>
              <a:ext uri="{BEBA8EAE-BF5A-486C-A8C5-ECC9F3942E4B}">
                <a14:imgProps xmlns:a14="http://schemas.microsoft.com/office/drawing/2010/main">
                  <a14:imgLayer r:embed="rId3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8279" y="685800"/>
            <a:ext cx="1101655" cy="112586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ADMIN\Desktop\Tai nguyen thiet ke tro choi\Bảng gỗ\2.jpg">
            <a:hlinkClick r:id="rId39" action="ppaction://hlinksldjump"/>
          </p:cNvPr>
          <p:cNvPicPr>
            <a:picLocks noChangeAspect="1" noChangeArrowheads="1"/>
          </p:cNvPicPr>
          <p:nvPr/>
        </p:nvPicPr>
        <p:blipFill>
          <a:blip r:embed="rId40">
            <a:extLst>
              <a:ext uri="{BEBA8EAE-BF5A-486C-A8C5-ECC9F3942E4B}">
                <a14:imgProps xmlns:a14="http://schemas.microsoft.com/office/drawing/2010/main">
                  <a14:imgLayer r:embed="rId41">
                    <a14:imgEffect>
                      <a14:backgroundRemoval t="0" b="100000" l="0" r="99115"/>
                    </a14:imgEffect>
                  </a14:imgLayer>
                </a14:imgProps>
              </a:ext>
              <a:ext uri="{28A0092B-C50C-407E-A947-70E740481C1C}">
                <a14:useLocalDpi xmlns:a14="http://schemas.microsoft.com/office/drawing/2010/main" val="0"/>
              </a:ext>
            </a:extLst>
          </a:blip>
          <a:srcRect/>
          <a:stretch>
            <a:fillRect/>
          </a:stretch>
        </p:blipFill>
        <p:spPr bwMode="auto">
          <a:xfrm>
            <a:off x="1016000" y="720026"/>
            <a:ext cx="1041923" cy="1115687"/>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ADMIN\Desktop\Tai nguyen thiet ke tro choi\Bảng gỗ\3.jpg">
            <a:hlinkClick r:id="rId42" action="ppaction://hlinksldjump"/>
          </p:cNvPr>
          <p:cNvPicPr>
            <a:picLocks noChangeAspect="1" noChangeArrowheads="1"/>
          </p:cNvPicPr>
          <p:nvPr/>
        </p:nvPicPr>
        <p:blipFill>
          <a:blip r:embed="rId43">
            <a:extLst>
              <a:ext uri="{BEBA8EAE-BF5A-486C-A8C5-ECC9F3942E4B}">
                <a14:imgProps xmlns:a14="http://schemas.microsoft.com/office/drawing/2010/main">
                  <a14:imgLayer r:embed="rId4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1992997" y="650339"/>
            <a:ext cx="1055004" cy="112969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ADMIN\Desktop\Tai nguyen thiet ke tro choi\Bảng gỗ\4.jpg">
            <a:hlinkClick r:id="rId45" action="ppaction://hlinksldjump"/>
          </p:cNvPr>
          <p:cNvPicPr>
            <a:picLocks noChangeAspect="1" noChangeArrowheads="1"/>
          </p:cNvPicPr>
          <p:nvPr/>
        </p:nvPicPr>
        <p:blipFill>
          <a:blip r:embed="rId46">
            <a:extLst>
              <a:ext uri="{BEBA8EAE-BF5A-486C-A8C5-ECC9F3942E4B}">
                <a14:imgProps xmlns:a14="http://schemas.microsoft.com/office/drawing/2010/main">
                  <a14:imgLayer r:embed="rId47">
                    <a14:imgEffect>
                      <a14:backgroundRemoval t="0" b="97521" l="0" r="100000"/>
                    </a14:imgEffect>
                  </a14:imgLayer>
                </a14:imgProps>
              </a:ext>
              <a:ext uri="{28A0092B-C50C-407E-A947-70E740481C1C}">
                <a14:useLocalDpi xmlns:a14="http://schemas.microsoft.com/office/drawing/2010/main" val="0"/>
              </a:ext>
            </a:extLst>
          </a:blip>
          <a:srcRect/>
          <a:stretch>
            <a:fillRect/>
          </a:stretch>
        </p:blipFill>
        <p:spPr bwMode="auto">
          <a:xfrm>
            <a:off x="3058885" y="703761"/>
            <a:ext cx="1005115" cy="107627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48" action="ppaction://hlinksldjump"/>
          </p:cNvPr>
          <p:cNvPicPr>
            <a:picLocks noChangeAspect="1"/>
          </p:cNvPicPr>
          <p:nvPr/>
        </p:nvPicPr>
        <p:blipFill>
          <a:blip r:embed="rId49">
            <a:extLst>
              <a:ext uri="{28A0092B-C50C-407E-A947-70E740481C1C}">
                <a14:useLocalDpi xmlns:a14="http://schemas.microsoft.com/office/drawing/2010/main" val="0"/>
              </a:ext>
            </a:extLst>
          </a:blip>
          <a:stretch>
            <a:fillRect/>
          </a:stretch>
        </p:blipFill>
        <p:spPr>
          <a:xfrm>
            <a:off x="36909" y="5495971"/>
            <a:ext cx="979091" cy="962496"/>
          </a:xfrm>
          <a:prstGeom prst="rect">
            <a:avLst/>
          </a:prstGeom>
        </p:spPr>
      </p:pic>
      <p:pic>
        <p:nvPicPr>
          <p:cNvPr id="5" name="Picture 4">
            <a:hlinkClick r:id="rId48" action="ppaction://hlinksldjump"/>
          </p:cNvPr>
          <p:cNvPicPr>
            <a:picLocks noChangeAspect="1"/>
          </p:cNvPicPr>
          <p:nvPr/>
        </p:nvPicPr>
        <p:blipFill>
          <a:blip r:embed="rId50" cstate="print">
            <a:extLst>
              <a:ext uri="{28A0092B-C50C-407E-A947-70E740481C1C}">
                <a14:useLocalDpi xmlns:a14="http://schemas.microsoft.com/office/drawing/2010/main" val="0"/>
              </a:ext>
            </a:extLst>
          </a:blip>
          <a:stretch>
            <a:fillRect/>
          </a:stretch>
        </p:blipFill>
        <p:spPr>
          <a:xfrm>
            <a:off x="4335303" y="212078"/>
            <a:ext cx="3218423" cy="2742973"/>
          </a:xfrm>
          <a:prstGeom prst="rect">
            <a:avLst/>
          </a:prstGeom>
        </p:spPr>
      </p:pic>
      <p:sp>
        <p:nvSpPr>
          <p:cNvPr id="6" name="Oval 5">
            <a:extLst>
              <a:ext uri="{FF2B5EF4-FFF2-40B4-BE49-F238E27FC236}">
                <a16:creationId xmlns:a16="http://schemas.microsoft.com/office/drawing/2014/main" id="{6B32ADD0-02B8-6A87-4E30-C4169C744228}"/>
              </a:ext>
            </a:extLst>
          </p:cNvPr>
          <p:cNvSpPr/>
          <p:nvPr/>
        </p:nvSpPr>
        <p:spPr>
          <a:xfrm>
            <a:off x="12451080" y="152400"/>
            <a:ext cx="1905000" cy="1814025"/>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4669275"/>
      </p:ext>
    </p:extLst>
  </p:cSld>
  <p:clrMapOvr>
    <a:masterClrMapping/>
  </p:clrMapOvr>
  <p:transition spd="med">
    <p:pull/>
  </p:transition>
  <p:timing>
    <p:tnLst>
      <p:par>
        <p:cTn id="1" dur="indefinite" restart="never" nodeType="tmRoot">
          <p:childTnLst>
            <p:seq concurrent="1" nextAc="seek">
              <p:cTn id="2" restart="whenNotActive" fill="hold" evtFilter="cancelBubble" nodeType="interactiveSeq">
                <p:stCondLst>
                  <p:cond evt="onClick" delay="0">
                    <p:tgtEl>
                      <p:spTgt spid="6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par>
                                <p:cTn id="7" presetID="32" presetClass="emph" presetSubtype="0" repeatCount="indefinite" fill="hold" nodeType="withEffect">
                                  <p:stCondLst>
                                    <p:cond delay="0"/>
                                  </p:stCondLst>
                                  <p:childTnLst>
                                    <p:animRot by="120000">
                                      <p:cBhvr>
                                        <p:cTn id="8" dur="100" fill="hold">
                                          <p:stCondLst>
                                            <p:cond delay="0"/>
                                          </p:stCondLst>
                                        </p:cTn>
                                        <p:tgtEl>
                                          <p:spTgt spid="61"/>
                                        </p:tgtEl>
                                        <p:attrNameLst>
                                          <p:attrName>r</p:attrName>
                                        </p:attrNameLst>
                                      </p:cBhvr>
                                    </p:animRot>
                                    <p:animRot by="-240000">
                                      <p:cBhvr>
                                        <p:cTn id="9" dur="200" fill="hold">
                                          <p:stCondLst>
                                            <p:cond delay="200"/>
                                          </p:stCondLst>
                                        </p:cTn>
                                        <p:tgtEl>
                                          <p:spTgt spid="61"/>
                                        </p:tgtEl>
                                        <p:attrNameLst>
                                          <p:attrName>r</p:attrName>
                                        </p:attrNameLst>
                                      </p:cBhvr>
                                    </p:animRot>
                                    <p:animRot by="240000">
                                      <p:cBhvr>
                                        <p:cTn id="10" dur="200" fill="hold">
                                          <p:stCondLst>
                                            <p:cond delay="400"/>
                                          </p:stCondLst>
                                        </p:cTn>
                                        <p:tgtEl>
                                          <p:spTgt spid="61"/>
                                        </p:tgtEl>
                                        <p:attrNameLst>
                                          <p:attrName>r</p:attrName>
                                        </p:attrNameLst>
                                      </p:cBhvr>
                                    </p:animRot>
                                    <p:animRot by="-240000">
                                      <p:cBhvr>
                                        <p:cTn id="11" dur="200" fill="hold">
                                          <p:stCondLst>
                                            <p:cond delay="600"/>
                                          </p:stCondLst>
                                        </p:cTn>
                                        <p:tgtEl>
                                          <p:spTgt spid="61"/>
                                        </p:tgtEl>
                                        <p:attrNameLst>
                                          <p:attrName>r</p:attrName>
                                        </p:attrNameLst>
                                      </p:cBhvr>
                                    </p:animRot>
                                    <p:animRot by="120000">
                                      <p:cBhvr>
                                        <p:cTn id="12" dur="200" fill="hold">
                                          <p:stCondLst>
                                            <p:cond delay="800"/>
                                          </p:stCondLst>
                                        </p:cTn>
                                        <p:tgtEl>
                                          <p:spTgt spid="61"/>
                                        </p:tgtEl>
                                        <p:attrNameLst>
                                          <p:attrName>r</p:attrName>
                                        </p:attrNameLst>
                                      </p:cBhvr>
                                    </p:animRot>
                                  </p:childTnLst>
                                </p:cTn>
                              </p:par>
                              <p:par>
                                <p:cTn id="13" presetID="63" presetClass="path" presetSubtype="0" accel="50000" decel="50000" fill="hold" nodeType="withEffect">
                                  <p:stCondLst>
                                    <p:cond delay="0"/>
                                  </p:stCondLst>
                                  <p:childTnLst>
                                    <p:animMotion origin="layout" path="M 2.22222E-6 -2.6827E-6 L 0.47847 0.08603 " pathEditMode="relative" rAng="0" ptsTypes="AA">
                                      <p:cBhvr>
                                        <p:cTn id="14" dur="6000" fill="hold"/>
                                        <p:tgtEl>
                                          <p:spTgt spid="61"/>
                                        </p:tgtEl>
                                        <p:attrNameLst>
                                          <p:attrName>ppt_x</p:attrName>
                                          <p:attrName>ppt_y</p:attrName>
                                        </p:attrNameLst>
                                      </p:cBhvr>
                                      <p:rCtr x="23924" y="4286"/>
                                    </p:animMotion>
                                  </p:childTnLst>
                                </p:cTn>
                              </p:par>
                              <p:par>
                                <p:cTn id="15" presetID="1" presetClass="exit" presetSubtype="0" fill="hold" nodeType="withEffect">
                                  <p:stCondLst>
                                    <p:cond delay="0"/>
                                  </p:stCondLst>
                                  <p:childTnLst>
                                    <p:set>
                                      <p:cBhvr>
                                        <p:cTn id="16" dur="1" fill="hold">
                                          <p:stCondLst>
                                            <p:cond delay="0"/>
                                          </p:stCondLst>
                                        </p:cTn>
                                        <p:tgtEl>
                                          <p:spTgt spid="62"/>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2054"/>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19" restart="whenNotActive" fill="hold" evtFilter="cancelBubble" nodeType="interactiveSeq">
                <p:stCondLst>
                  <p:cond evt="onClick" delay="0">
                    <p:tgtEl>
                      <p:spTgt spid="68"/>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67"/>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66"/>
                                        </p:tgtEl>
                                        <p:attrNameLst>
                                          <p:attrName>style.visibility</p:attrName>
                                        </p:attrNameLst>
                                      </p:cBhvr>
                                      <p:to>
                                        <p:strVal val="visible"/>
                                      </p:to>
                                    </p:set>
                                  </p:childTnLst>
                                </p:cTn>
                              </p:par>
                              <p:par>
                                <p:cTn id="26" presetID="32" presetClass="emph" presetSubtype="0" repeatCount="indefinite" fill="hold" nodeType="withEffect">
                                  <p:stCondLst>
                                    <p:cond delay="0"/>
                                  </p:stCondLst>
                                  <p:childTnLst>
                                    <p:animRot by="120000">
                                      <p:cBhvr>
                                        <p:cTn id="27" dur="400" fill="hold">
                                          <p:stCondLst>
                                            <p:cond delay="0"/>
                                          </p:stCondLst>
                                        </p:cTn>
                                        <p:tgtEl>
                                          <p:spTgt spid="67"/>
                                        </p:tgtEl>
                                        <p:attrNameLst>
                                          <p:attrName>r</p:attrName>
                                        </p:attrNameLst>
                                      </p:cBhvr>
                                    </p:animRot>
                                    <p:animRot by="-240000">
                                      <p:cBhvr>
                                        <p:cTn id="28" dur="800" fill="hold">
                                          <p:stCondLst>
                                            <p:cond delay="800"/>
                                          </p:stCondLst>
                                        </p:cTn>
                                        <p:tgtEl>
                                          <p:spTgt spid="67"/>
                                        </p:tgtEl>
                                        <p:attrNameLst>
                                          <p:attrName>r</p:attrName>
                                        </p:attrNameLst>
                                      </p:cBhvr>
                                    </p:animRot>
                                    <p:animRot by="240000">
                                      <p:cBhvr>
                                        <p:cTn id="29" dur="800" fill="hold">
                                          <p:stCondLst>
                                            <p:cond delay="1600"/>
                                          </p:stCondLst>
                                        </p:cTn>
                                        <p:tgtEl>
                                          <p:spTgt spid="67"/>
                                        </p:tgtEl>
                                        <p:attrNameLst>
                                          <p:attrName>r</p:attrName>
                                        </p:attrNameLst>
                                      </p:cBhvr>
                                    </p:animRot>
                                    <p:animRot by="-240000">
                                      <p:cBhvr>
                                        <p:cTn id="30" dur="800" fill="hold">
                                          <p:stCondLst>
                                            <p:cond delay="2400"/>
                                          </p:stCondLst>
                                        </p:cTn>
                                        <p:tgtEl>
                                          <p:spTgt spid="67"/>
                                        </p:tgtEl>
                                        <p:attrNameLst>
                                          <p:attrName>r</p:attrName>
                                        </p:attrNameLst>
                                      </p:cBhvr>
                                    </p:animRot>
                                    <p:animRot by="120000">
                                      <p:cBhvr>
                                        <p:cTn id="31" dur="800" fill="hold">
                                          <p:stCondLst>
                                            <p:cond delay="3200"/>
                                          </p:stCondLst>
                                        </p:cTn>
                                        <p:tgtEl>
                                          <p:spTgt spid="67"/>
                                        </p:tgtEl>
                                        <p:attrNameLst>
                                          <p:attrName>r</p:attrName>
                                        </p:attrNameLst>
                                      </p:cBhvr>
                                    </p:animRot>
                                  </p:childTnLst>
                                </p:cTn>
                              </p:par>
                              <p:par>
                                <p:cTn id="32" presetID="32" presetClass="emph" presetSubtype="0" repeatCount="indefinite" fill="hold" nodeType="withEffect">
                                  <p:stCondLst>
                                    <p:cond delay="0"/>
                                  </p:stCondLst>
                                  <p:childTnLst>
                                    <p:animRot by="120000">
                                      <p:cBhvr>
                                        <p:cTn id="33" dur="300" fill="hold">
                                          <p:stCondLst>
                                            <p:cond delay="0"/>
                                          </p:stCondLst>
                                        </p:cTn>
                                        <p:tgtEl>
                                          <p:spTgt spid="66"/>
                                        </p:tgtEl>
                                        <p:attrNameLst>
                                          <p:attrName>r</p:attrName>
                                        </p:attrNameLst>
                                      </p:cBhvr>
                                    </p:animRot>
                                    <p:animRot by="-240000">
                                      <p:cBhvr>
                                        <p:cTn id="34" dur="600" fill="hold">
                                          <p:stCondLst>
                                            <p:cond delay="600"/>
                                          </p:stCondLst>
                                        </p:cTn>
                                        <p:tgtEl>
                                          <p:spTgt spid="66"/>
                                        </p:tgtEl>
                                        <p:attrNameLst>
                                          <p:attrName>r</p:attrName>
                                        </p:attrNameLst>
                                      </p:cBhvr>
                                    </p:animRot>
                                    <p:animRot by="240000">
                                      <p:cBhvr>
                                        <p:cTn id="35" dur="600" fill="hold">
                                          <p:stCondLst>
                                            <p:cond delay="1200"/>
                                          </p:stCondLst>
                                        </p:cTn>
                                        <p:tgtEl>
                                          <p:spTgt spid="66"/>
                                        </p:tgtEl>
                                        <p:attrNameLst>
                                          <p:attrName>r</p:attrName>
                                        </p:attrNameLst>
                                      </p:cBhvr>
                                    </p:animRot>
                                    <p:animRot by="-240000">
                                      <p:cBhvr>
                                        <p:cTn id="36" dur="600" fill="hold">
                                          <p:stCondLst>
                                            <p:cond delay="1800"/>
                                          </p:stCondLst>
                                        </p:cTn>
                                        <p:tgtEl>
                                          <p:spTgt spid="66"/>
                                        </p:tgtEl>
                                        <p:attrNameLst>
                                          <p:attrName>r</p:attrName>
                                        </p:attrNameLst>
                                      </p:cBhvr>
                                    </p:animRot>
                                    <p:animRot by="120000">
                                      <p:cBhvr>
                                        <p:cTn id="37" dur="600" fill="hold">
                                          <p:stCondLst>
                                            <p:cond delay="2400"/>
                                          </p:stCondLst>
                                        </p:cTn>
                                        <p:tgtEl>
                                          <p:spTgt spid="66"/>
                                        </p:tgtEl>
                                        <p:attrNameLst>
                                          <p:attrName>r</p:attrName>
                                        </p:attrNameLst>
                                      </p:cBhvr>
                                    </p:animRot>
                                  </p:childTnLst>
                                </p:cTn>
                              </p:par>
                              <p:par>
                                <p:cTn id="38" presetID="1" presetClass="exit" presetSubtype="0" fill="hold" nodeType="withEffect">
                                  <p:stCondLst>
                                    <p:cond delay="0"/>
                                  </p:stCondLst>
                                  <p:childTnLst>
                                    <p:set>
                                      <p:cBhvr>
                                        <p:cTn id="39" dur="1" fill="hold">
                                          <p:stCondLst>
                                            <p:cond delay="0"/>
                                          </p:stCondLst>
                                        </p:cTn>
                                        <p:tgtEl>
                                          <p:spTgt spid="68"/>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2052"/>
                                        </p:tgtEl>
                                        <p:attrNameLst>
                                          <p:attrName>style.visibility</p:attrName>
                                        </p:attrNameLst>
                                      </p:cBhvr>
                                      <p:to>
                                        <p:strVal val="hidden"/>
                                      </p:to>
                                    </p:set>
                                  </p:childTnLst>
                                </p:cTn>
                              </p:par>
                            </p:childTnLst>
                          </p:cTn>
                        </p:par>
                      </p:childTnLst>
                    </p:cTn>
                  </p:par>
                </p:childTnLst>
              </p:cTn>
              <p:nextCondLst>
                <p:cond evt="onClick" delay="0">
                  <p:tgtEl>
                    <p:spTgt spid="68"/>
                  </p:tgtEl>
                </p:cond>
              </p:nextCondLst>
            </p:seq>
            <p:seq concurrent="1" nextAc="seek">
              <p:cTn id="42" restart="whenNotActive" fill="hold" evtFilter="cancelBubble" nodeType="interactiveSeq">
                <p:stCondLst>
                  <p:cond evt="onClick" delay="0">
                    <p:tgtEl>
                      <p:spTgt spid="71"/>
                    </p:tgtEl>
                  </p:cond>
                </p:stCondLst>
                <p:endSync evt="end" delay="0">
                  <p:rtn val="all"/>
                </p:endSync>
                <p:childTnLst>
                  <p:par>
                    <p:cTn id="43" fill="hold">
                      <p:stCondLst>
                        <p:cond delay="0"/>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down)">
                                      <p:cBhvr>
                                        <p:cTn id="47" dur="500"/>
                                        <p:tgtEl>
                                          <p:spTgt spid="4"/>
                                        </p:tgtEl>
                                      </p:cBhvr>
                                    </p:animEffect>
                                  </p:childTnLst>
                                </p:cTn>
                              </p:par>
                              <p:par>
                                <p:cTn id="48" presetID="1" presetClass="exit" presetSubtype="0" fill="hold" nodeType="withEffect">
                                  <p:stCondLst>
                                    <p:cond delay="0"/>
                                  </p:stCondLst>
                                  <p:childTnLst>
                                    <p:set>
                                      <p:cBhvr>
                                        <p:cTn id="49" dur="1" fill="hold">
                                          <p:stCondLst>
                                            <p:cond delay="0"/>
                                          </p:stCondLst>
                                        </p:cTn>
                                        <p:tgtEl>
                                          <p:spTgt spid="71"/>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205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52" restart="whenNotActive" fill="hold" evtFilter="cancelBubble" nodeType="interactiveSeq">
                <p:stCondLst>
                  <p:cond evt="onClick" delay="0">
                    <p:tgtEl>
                      <p:spTgt spid="75"/>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74"/>
                                        </p:tgtEl>
                                        <p:attrNameLst>
                                          <p:attrName>style.visibility</p:attrName>
                                        </p:attrNameLst>
                                      </p:cBhvr>
                                      <p:to>
                                        <p:strVal val="visible"/>
                                      </p:to>
                                    </p:set>
                                  </p:childTnLst>
                                </p:cTn>
                              </p:par>
                              <p:par>
                                <p:cTn id="57" presetID="32" presetClass="emph" presetSubtype="0" repeatCount="indefinite" fill="hold" nodeType="withEffect">
                                  <p:stCondLst>
                                    <p:cond delay="0"/>
                                  </p:stCondLst>
                                  <p:childTnLst>
                                    <p:animRot by="120000">
                                      <p:cBhvr>
                                        <p:cTn id="58" dur="200" fill="hold">
                                          <p:stCondLst>
                                            <p:cond delay="0"/>
                                          </p:stCondLst>
                                        </p:cTn>
                                        <p:tgtEl>
                                          <p:spTgt spid="74"/>
                                        </p:tgtEl>
                                        <p:attrNameLst>
                                          <p:attrName>r</p:attrName>
                                        </p:attrNameLst>
                                      </p:cBhvr>
                                    </p:animRot>
                                    <p:animRot by="-240000">
                                      <p:cBhvr>
                                        <p:cTn id="59" dur="400" fill="hold">
                                          <p:stCondLst>
                                            <p:cond delay="400"/>
                                          </p:stCondLst>
                                        </p:cTn>
                                        <p:tgtEl>
                                          <p:spTgt spid="74"/>
                                        </p:tgtEl>
                                        <p:attrNameLst>
                                          <p:attrName>r</p:attrName>
                                        </p:attrNameLst>
                                      </p:cBhvr>
                                    </p:animRot>
                                    <p:animRot by="240000">
                                      <p:cBhvr>
                                        <p:cTn id="60" dur="400" fill="hold">
                                          <p:stCondLst>
                                            <p:cond delay="800"/>
                                          </p:stCondLst>
                                        </p:cTn>
                                        <p:tgtEl>
                                          <p:spTgt spid="74"/>
                                        </p:tgtEl>
                                        <p:attrNameLst>
                                          <p:attrName>r</p:attrName>
                                        </p:attrNameLst>
                                      </p:cBhvr>
                                    </p:animRot>
                                    <p:animRot by="-240000">
                                      <p:cBhvr>
                                        <p:cTn id="61" dur="400" fill="hold">
                                          <p:stCondLst>
                                            <p:cond delay="1200"/>
                                          </p:stCondLst>
                                        </p:cTn>
                                        <p:tgtEl>
                                          <p:spTgt spid="74"/>
                                        </p:tgtEl>
                                        <p:attrNameLst>
                                          <p:attrName>r</p:attrName>
                                        </p:attrNameLst>
                                      </p:cBhvr>
                                    </p:animRot>
                                    <p:animRot by="120000">
                                      <p:cBhvr>
                                        <p:cTn id="62" dur="400" fill="hold">
                                          <p:stCondLst>
                                            <p:cond delay="1600"/>
                                          </p:stCondLst>
                                        </p:cTn>
                                        <p:tgtEl>
                                          <p:spTgt spid="74"/>
                                        </p:tgtEl>
                                        <p:attrNameLst>
                                          <p:attrName>r</p:attrName>
                                        </p:attrNameLst>
                                      </p:cBhvr>
                                    </p:animRot>
                                  </p:childTnLst>
                                </p:cTn>
                              </p:par>
                              <p:par>
                                <p:cTn id="63" presetID="35" presetClass="path" presetSubtype="0" accel="50000" decel="50000" fill="hold" nodeType="withEffect">
                                  <p:stCondLst>
                                    <p:cond delay="0"/>
                                  </p:stCondLst>
                                  <p:childTnLst>
                                    <p:animMotion origin="layout" path="M 2.5E-6 -3.84829E-6 L -0.27761 0.0111 " pathEditMode="relative" rAng="0" ptsTypes="AA">
                                      <p:cBhvr>
                                        <p:cTn id="64" dur="6500" fill="hold"/>
                                        <p:tgtEl>
                                          <p:spTgt spid="74"/>
                                        </p:tgtEl>
                                        <p:attrNameLst>
                                          <p:attrName>ppt_x</p:attrName>
                                          <p:attrName>ppt_y</p:attrName>
                                        </p:attrNameLst>
                                      </p:cBhvr>
                                      <p:rCtr x="-13889" y="555"/>
                                    </p:animMotion>
                                  </p:childTnLst>
                                </p:cTn>
                              </p:par>
                              <p:par>
                                <p:cTn id="65" presetID="1" presetClass="entr" presetSubtype="0" fill="hold" nodeType="withEffect">
                                  <p:stCondLst>
                                    <p:cond delay="0"/>
                                  </p:stCondLst>
                                  <p:childTnLst>
                                    <p:set>
                                      <p:cBhvr>
                                        <p:cTn id="66" dur="1" fill="hold">
                                          <p:stCondLst>
                                            <p:cond delay="0"/>
                                          </p:stCondLst>
                                        </p:cTn>
                                        <p:tgtEl>
                                          <p:spTgt spid="76"/>
                                        </p:tgtEl>
                                        <p:attrNameLst>
                                          <p:attrName>style.visibility</p:attrName>
                                        </p:attrNameLst>
                                      </p:cBhvr>
                                      <p:to>
                                        <p:strVal val="visible"/>
                                      </p:to>
                                    </p:set>
                                  </p:childTnLst>
                                </p:cTn>
                              </p:par>
                              <p:par>
                                <p:cTn id="67" presetID="32" presetClass="emph" presetSubtype="0" repeatCount="indefinite" fill="hold" nodeType="withEffect">
                                  <p:stCondLst>
                                    <p:cond delay="0"/>
                                  </p:stCondLst>
                                  <p:childTnLst>
                                    <p:animRot by="120000">
                                      <p:cBhvr>
                                        <p:cTn id="68" dur="200" fill="hold">
                                          <p:stCondLst>
                                            <p:cond delay="0"/>
                                          </p:stCondLst>
                                        </p:cTn>
                                        <p:tgtEl>
                                          <p:spTgt spid="76"/>
                                        </p:tgtEl>
                                        <p:attrNameLst>
                                          <p:attrName>r</p:attrName>
                                        </p:attrNameLst>
                                      </p:cBhvr>
                                    </p:animRot>
                                    <p:animRot by="-240000">
                                      <p:cBhvr>
                                        <p:cTn id="69" dur="400" fill="hold">
                                          <p:stCondLst>
                                            <p:cond delay="400"/>
                                          </p:stCondLst>
                                        </p:cTn>
                                        <p:tgtEl>
                                          <p:spTgt spid="76"/>
                                        </p:tgtEl>
                                        <p:attrNameLst>
                                          <p:attrName>r</p:attrName>
                                        </p:attrNameLst>
                                      </p:cBhvr>
                                    </p:animRot>
                                    <p:animRot by="240000">
                                      <p:cBhvr>
                                        <p:cTn id="70" dur="400" fill="hold">
                                          <p:stCondLst>
                                            <p:cond delay="800"/>
                                          </p:stCondLst>
                                        </p:cTn>
                                        <p:tgtEl>
                                          <p:spTgt spid="76"/>
                                        </p:tgtEl>
                                        <p:attrNameLst>
                                          <p:attrName>r</p:attrName>
                                        </p:attrNameLst>
                                      </p:cBhvr>
                                    </p:animRot>
                                    <p:animRot by="-240000">
                                      <p:cBhvr>
                                        <p:cTn id="71" dur="400" fill="hold">
                                          <p:stCondLst>
                                            <p:cond delay="1200"/>
                                          </p:stCondLst>
                                        </p:cTn>
                                        <p:tgtEl>
                                          <p:spTgt spid="76"/>
                                        </p:tgtEl>
                                        <p:attrNameLst>
                                          <p:attrName>r</p:attrName>
                                        </p:attrNameLst>
                                      </p:cBhvr>
                                    </p:animRot>
                                    <p:animRot by="120000">
                                      <p:cBhvr>
                                        <p:cTn id="72" dur="400" fill="hold">
                                          <p:stCondLst>
                                            <p:cond delay="1600"/>
                                          </p:stCondLst>
                                        </p:cTn>
                                        <p:tgtEl>
                                          <p:spTgt spid="76"/>
                                        </p:tgtEl>
                                        <p:attrNameLst>
                                          <p:attrName>r</p:attrName>
                                        </p:attrNameLst>
                                      </p:cBhvr>
                                    </p:animRot>
                                  </p:childTnLst>
                                </p:cTn>
                              </p:par>
                              <p:par>
                                <p:cTn id="73" presetID="35" presetClass="path" presetSubtype="0" accel="50000" decel="50000" fill="hold" nodeType="withEffect">
                                  <p:stCondLst>
                                    <p:cond delay="0"/>
                                  </p:stCondLst>
                                  <p:childTnLst>
                                    <p:animMotion origin="layout" path="M -1.38889E-6 4.77336E-6 L 0.73247 -0.00895 " pathEditMode="relative" rAng="0" ptsTypes="AA">
                                      <p:cBhvr>
                                        <p:cTn id="74" dur="6000" fill="hold"/>
                                        <p:tgtEl>
                                          <p:spTgt spid="76"/>
                                        </p:tgtEl>
                                        <p:attrNameLst>
                                          <p:attrName>ppt_x</p:attrName>
                                          <p:attrName>ppt_y</p:attrName>
                                        </p:attrNameLst>
                                      </p:cBhvr>
                                      <p:rCtr x="36615" y="-463"/>
                                    </p:animMotion>
                                  </p:childTnLst>
                                </p:cTn>
                              </p:par>
                              <p:par>
                                <p:cTn id="75" presetID="1" presetClass="exit" presetSubtype="0" fill="hold" nodeType="withEffect">
                                  <p:stCondLst>
                                    <p:cond delay="0"/>
                                  </p:stCondLst>
                                  <p:childTnLst>
                                    <p:set>
                                      <p:cBhvr>
                                        <p:cTn id="76" dur="1" fill="hold">
                                          <p:stCondLst>
                                            <p:cond delay="0"/>
                                          </p:stCondLst>
                                        </p:cTn>
                                        <p:tgtEl>
                                          <p:spTgt spid="75"/>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2053"/>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79" restart="whenNotActive" fill="hold" evtFilter="cancelBubble" nodeType="interactiveSeq">
                <p:stCondLst>
                  <p:cond evt="onClick" delay="0">
                    <p:tgtEl>
                      <p:spTgt spid="2"/>
                    </p:tgtEl>
                  </p:cond>
                </p:stCondLst>
                <p:endSync evt="end" delay="0">
                  <p:rtn val="all"/>
                </p:endSync>
                <p:childTnLst>
                  <p:par>
                    <p:cTn id="80" fill="hold">
                      <p:stCondLst>
                        <p:cond delay="0"/>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5"/>
                                        </p:tgtEl>
                                        <p:attrNameLst>
                                          <p:attrName>style.visibility</p:attrName>
                                        </p:attrNameLst>
                                      </p:cBhvr>
                                      <p:to>
                                        <p:strVal val="visible"/>
                                      </p:to>
                                    </p:set>
                                    <p:anim calcmode="lin" valueType="num">
                                      <p:cBhvr>
                                        <p:cTn id="84" dur="500" fill="hold"/>
                                        <p:tgtEl>
                                          <p:spTgt spid="5"/>
                                        </p:tgtEl>
                                        <p:attrNameLst>
                                          <p:attrName>ppt_w</p:attrName>
                                        </p:attrNameLst>
                                      </p:cBhvr>
                                      <p:tavLst>
                                        <p:tav tm="0">
                                          <p:val>
                                            <p:fltVal val="0"/>
                                          </p:val>
                                        </p:tav>
                                        <p:tav tm="100000">
                                          <p:val>
                                            <p:strVal val="#ppt_w"/>
                                          </p:val>
                                        </p:tav>
                                      </p:tavLst>
                                    </p:anim>
                                    <p:anim calcmode="lin" valueType="num">
                                      <p:cBhvr>
                                        <p:cTn id="85" dur="500" fill="hold"/>
                                        <p:tgtEl>
                                          <p:spTgt spid="5"/>
                                        </p:tgtEl>
                                        <p:attrNameLst>
                                          <p:attrName>ppt_h</p:attrName>
                                        </p:attrNameLst>
                                      </p:cBhvr>
                                      <p:tavLst>
                                        <p:tav tm="0">
                                          <p:val>
                                            <p:fltVal val="0"/>
                                          </p:val>
                                        </p:tav>
                                        <p:tav tm="100000">
                                          <p:val>
                                            <p:strVal val="#ppt_h"/>
                                          </p:val>
                                        </p:tav>
                                      </p:tavLst>
                                    </p:anim>
                                    <p:animEffect transition="in" filter="fade">
                                      <p:cBhvr>
                                        <p:cTn id="86" dur="500"/>
                                        <p:tgtEl>
                                          <p:spTgt spid="5"/>
                                        </p:tgtEl>
                                      </p:cBhvr>
                                    </p:animEffect>
                                  </p:childTnLst>
                                </p:cTn>
                              </p:par>
                              <p:par>
                                <p:cTn id="87" presetID="1" presetClass="entr" presetSubtype="0" fill="hold" nodeType="withEffect">
                                  <p:stCondLst>
                                    <p:cond delay="0"/>
                                  </p:stCondLst>
                                  <p:childTnLst>
                                    <p:set>
                                      <p:cBhvr>
                                        <p:cTn id="88"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3" name="applause.wav"/>
                                        </p:tgtEl>
                                      </p:cMediaNode>
                                    </p:audio>
                                  </p:subTnLst>
                                </p:cTn>
                              </p:par>
                              <p:par>
                                <p:cTn id="89" presetID="32" presetClass="emph" presetSubtype="0" repeatCount="indefinite" fill="hold" nodeType="withEffect">
                                  <p:stCondLst>
                                    <p:cond delay="0"/>
                                  </p:stCondLst>
                                  <p:childTnLst>
                                    <p:animRot by="120000">
                                      <p:cBhvr>
                                        <p:cTn id="90" dur="200" fill="hold">
                                          <p:stCondLst>
                                            <p:cond delay="0"/>
                                          </p:stCondLst>
                                        </p:cTn>
                                        <p:tgtEl>
                                          <p:spTgt spid="78"/>
                                        </p:tgtEl>
                                        <p:attrNameLst>
                                          <p:attrName>r</p:attrName>
                                        </p:attrNameLst>
                                      </p:cBhvr>
                                    </p:animRot>
                                    <p:animRot by="-240000">
                                      <p:cBhvr>
                                        <p:cTn id="91" dur="400" fill="hold">
                                          <p:stCondLst>
                                            <p:cond delay="400"/>
                                          </p:stCondLst>
                                        </p:cTn>
                                        <p:tgtEl>
                                          <p:spTgt spid="78"/>
                                        </p:tgtEl>
                                        <p:attrNameLst>
                                          <p:attrName>r</p:attrName>
                                        </p:attrNameLst>
                                      </p:cBhvr>
                                    </p:animRot>
                                    <p:animRot by="240000">
                                      <p:cBhvr>
                                        <p:cTn id="92" dur="400" fill="hold">
                                          <p:stCondLst>
                                            <p:cond delay="800"/>
                                          </p:stCondLst>
                                        </p:cTn>
                                        <p:tgtEl>
                                          <p:spTgt spid="78"/>
                                        </p:tgtEl>
                                        <p:attrNameLst>
                                          <p:attrName>r</p:attrName>
                                        </p:attrNameLst>
                                      </p:cBhvr>
                                    </p:animRot>
                                    <p:animRot by="-240000">
                                      <p:cBhvr>
                                        <p:cTn id="93" dur="400" fill="hold">
                                          <p:stCondLst>
                                            <p:cond delay="1200"/>
                                          </p:stCondLst>
                                        </p:cTn>
                                        <p:tgtEl>
                                          <p:spTgt spid="78"/>
                                        </p:tgtEl>
                                        <p:attrNameLst>
                                          <p:attrName>r</p:attrName>
                                        </p:attrNameLst>
                                      </p:cBhvr>
                                    </p:animRot>
                                    <p:animRot by="120000">
                                      <p:cBhvr>
                                        <p:cTn id="94" dur="400" fill="hold">
                                          <p:stCondLst>
                                            <p:cond delay="1600"/>
                                          </p:stCondLst>
                                        </p:cTn>
                                        <p:tgtEl>
                                          <p:spTgt spid="78"/>
                                        </p:tgtEl>
                                        <p:attrNameLst>
                                          <p:attrName>r</p:attrName>
                                        </p:attrNameLst>
                                      </p:cBhvr>
                                    </p:animRot>
                                  </p:childTnLst>
                                </p:cTn>
                              </p:par>
                              <p:par>
                                <p:cTn id="95" presetID="35" presetClass="path" presetSubtype="0" accel="50000" decel="50000" fill="hold" nodeType="withEffect">
                                  <p:stCondLst>
                                    <p:cond delay="0"/>
                                  </p:stCondLst>
                                  <p:childTnLst>
                                    <p:animMotion origin="layout" path="M -2.77778E-7 2.65042E-6 L -0.65156 0.00925 " pathEditMode="relative" rAng="0" ptsTypes="AA">
                                      <p:cBhvr>
                                        <p:cTn id="96" dur="5000" fill="hold"/>
                                        <p:tgtEl>
                                          <p:spTgt spid="78"/>
                                        </p:tgtEl>
                                        <p:attrNameLst>
                                          <p:attrName>ppt_x</p:attrName>
                                          <p:attrName>ppt_y</p:attrName>
                                        </p:attrNameLst>
                                      </p:cBhvr>
                                      <p:rCtr x="-32587" y="463"/>
                                    </p:animMotion>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Nong trai\8854787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192000" cy="6985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Tai nguyen thiet ke tro choi\Bảng gỗ\wooden-blank-sign-clipart-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401" y="-1752600"/>
            <a:ext cx="11379199" cy="40504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303951" y="932263"/>
            <a:ext cx="7542449" cy="666786"/>
          </a:xfrm>
          <a:prstGeom prst="rect">
            <a:avLst/>
          </a:prstGeom>
          <a:noFill/>
        </p:spPr>
        <p:txBody>
          <a:bodyPr wrap="none" rtlCol="0">
            <a:spAutoFit/>
          </a:bodyPr>
          <a:lstStyle/>
          <a:p>
            <a:pPr algn="ctr" defTabSz="914377"/>
            <a:r>
              <a:rPr lang="en-US" sz="3733" b="1" dirty="0" err="1">
                <a:solidFill>
                  <a:prstClr val="white"/>
                </a:solidFill>
                <a:latin typeface="UTM Cooper Black" pitchFamily="18" charset="0"/>
                <a:cs typeface="Arial" panose="020B0604020202020204" pitchFamily="34" charset="0"/>
              </a:rPr>
              <a:t>Nước</a:t>
            </a:r>
            <a:r>
              <a:rPr lang="en-US" sz="3733" b="1" dirty="0">
                <a:solidFill>
                  <a:prstClr val="white"/>
                </a:solidFill>
                <a:latin typeface="UTM Cooper Black" pitchFamily="18" charset="0"/>
                <a:cs typeface="Arial" panose="020B0604020202020204" pitchFamily="34" charset="0"/>
              </a:rPr>
              <a:t> ta </a:t>
            </a:r>
            <a:r>
              <a:rPr lang="en-US" sz="3733" b="1" dirty="0" err="1">
                <a:solidFill>
                  <a:prstClr val="white"/>
                </a:solidFill>
                <a:latin typeface="UTM Cooper Black" pitchFamily="18" charset="0"/>
                <a:cs typeface="Arial" panose="020B0604020202020204" pitchFamily="34" charset="0"/>
              </a:rPr>
              <a:t>có</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bao</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nhiêu</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dân</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tộc</a:t>
            </a:r>
            <a:r>
              <a:rPr lang="en-US" sz="3733" b="1" dirty="0">
                <a:solidFill>
                  <a:prstClr val="white"/>
                </a:solidFill>
                <a:latin typeface="UTM Cooper Black" pitchFamily="18" charset="0"/>
                <a:cs typeface="Arial" panose="020B0604020202020204" pitchFamily="34" charset="0"/>
              </a:rPr>
              <a:t>?</a:t>
            </a:r>
          </a:p>
        </p:txBody>
      </p:sp>
      <p:pic>
        <p:nvPicPr>
          <p:cNvPr id="1028" name="Picture 4" descr="C:\Users\ADMIN\Desktop\Tai nguyen thiet ke tro choi\Bảng gỗ\1a.png">
            <a:hlinkClick r:id="rId7" action="ppaction://hlinksldjump"/>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10053562" y="0"/>
            <a:ext cx="2133599" cy="90686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246907" y="2492899"/>
            <a:ext cx="3681243" cy="782522"/>
          </a:xfrm>
          <a:prstGeom prst="rect">
            <a:avLst/>
          </a:prstGeom>
          <a:noFill/>
        </p:spPr>
        <p:txBody>
          <a:bodyPr wrap="square" rtlCol="0">
            <a:spAutoFit/>
          </a:bodyPr>
          <a:lstStyle/>
          <a:p>
            <a:pPr algn="just" defTabSz="914377">
              <a:lnSpc>
                <a:spcPct val="130000"/>
              </a:lnSpc>
            </a:pPr>
            <a:r>
              <a:rPr lang="en-US" sz="3733" dirty="0">
                <a:solidFill>
                  <a:srgbClr val="0070C0"/>
                </a:solidFill>
                <a:latin typeface="UTM Cooper Black" pitchFamily="18" charset="0"/>
              </a:rPr>
              <a:t>A. 51</a:t>
            </a:r>
          </a:p>
        </p:txBody>
      </p:sp>
      <p:sp>
        <p:nvSpPr>
          <p:cNvPr id="9" name="TextBox 8"/>
          <p:cNvSpPr txBox="1"/>
          <p:nvPr/>
        </p:nvSpPr>
        <p:spPr>
          <a:xfrm>
            <a:off x="6183972" y="2472365"/>
            <a:ext cx="3681243" cy="782522"/>
          </a:xfrm>
          <a:prstGeom prst="rect">
            <a:avLst/>
          </a:prstGeom>
          <a:noFill/>
        </p:spPr>
        <p:txBody>
          <a:bodyPr wrap="square" rtlCol="0">
            <a:spAutoFit/>
          </a:bodyPr>
          <a:lstStyle/>
          <a:p>
            <a:pPr algn="just" defTabSz="914377">
              <a:lnSpc>
                <a:spcPct val="130000"/>
              </a:lnSpc>
            </a:pPr>
            <a:r>
              <a:rPr lang="en-US" sz="3733" dirty="0">
                <a:solidFill>
                  <a:srgbClr val="0070C0"/>
                </a:solidFill>
                <a:latin typeface="UTM Cooper Black" pitchFamily="18" charset="0"/>
              </a:rPr>
              <a:t>C. 53</a:t>
            </a:r>
          </a:p>
        </p:txBody>
      </p:sp>
      <p:sp>
        <p:nvSpPr>
          <p:cNvPr id="10" name="TextBox 9"/>
          <p:cNvSpPr txBox="1"/>
          <p:nvPr/>
        </p:nvSpPr>
        <p:spPr>
          <a:xfrm>
            <a:off x="2276896" y="3243252"/>
            <a:ext cx="3681243" cy="782522"/>
          </a:xfrm>
          <a:prstGeom prst="rect">
            <a:avLst/>
          </a:prstGeom>
          <a:noFill/>
        </p:spPr>
        <p:txBody>
          <a:bodyPr wrap="square" rtlCol="0">
            <a:spAutoFit/>
          </a:bodyPr>
          <a:lstStyle/>
          <a:p>
            <a:pPr algn="just" defTabSz="914377">
              <a:lnSpc>
                <a:spcPct val="130000"/>
              </a:lnSpc>
            </a:pPr>
            <a:r>
              <a:rPr lang="en-US" sz="3733" dirty="0">
                <a:solidFill>
                  <a:srgbClr val="0070C0"/>
                </a:solidFill>
                <a:latin typeface="UTM Cooper Black" pitchFamily="18" charset="0"/>
              </a:rPr>
              <a:t>B. 52</a:t>
            </a:r>
          </a:p>
        </p:txBody>
      </p:sp>
      <p:sp>
        <p:nvSpPr>
          <p:cNvPr id="11" name="TextBox 10"/>
          <p:cNvSpPr txBox="1"/>
          <p:nvPr/>
        </p:nvSpPr>
        <p:spPr>
          <a:xfrm>
            <a:off x="6204993" y="3261756"/>
            <a:ext cx="3681243" cy="782522"/>
          </a:xfrm>
          <a:prstGeom prst="rect">
            <a:avLst/>
          </a:prstGeom>
          <a:noFill/>
        </p:spPr>
        <p:txBody>
          <a:bodyPr wrap="square" rtlCol="0">
            <a:spAutoFit/>
          </a:bodyPr>
          <a:lstStyle/>
          <a:p>
            <a:pPr algn="just" defTabSz="914377">
              <a:lnSpc>
                <a:spcPct val="130000"/>
              </a:lnSpc>
            </a:pPr>
            <a:r>
              <a:rPr lang="en-US" sz="3733" dirty="0">
                <a:solidFill>
                  <a:srgbClr val="0070C0"/>
                </a:solidFill>
                <a:latin typeface="UTM Cooper Black" pitchFamily="18" charset="0"/>
              </a:rPr>
              <a:t>D. 54</a:t>
            </a:r>
          </a:p>
        </p:txBody>
      </p:sp>
      <p:pic>
        <p:nvPicPr>
          <p:cNvPr id="12" name="Picture 11"/>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246907" y="2510754"/>
            <a:ext cx="777588" cy="777588"/>
          </a:xfrm>
          <a:prstGeom prst="rect">
            <a:avLst/>
          </a:prstGeom>
        </p:spPr>
      </p:pic>
      <p:pic>
        <p:nvPicPr>
          <p:cNvPr id="13" name="Picture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204995" y="3193742"/>
            <a:ext cx="773045" cy="891407"/>
          </a:xfrm>
          <a:prstGeom prst="rect">
            <a:avLst/>
          </a:prstGeom>
        </p:spPr>
      </p:pic>
      <p:pic>
        <p:nvPicPr>
          <p:cNvPr id="14" name="Picture 13"/>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207309" y="2444679"/>
            <a:ext cx="777588" cy="777588"/>
          </a:xfrm>
          <a:prstGeom prst="rect">
            <a:avLst/>
          </a:prstGeom>
        </p:spPr>
      </p:pic>
      <p:pic>
        <p:nvPicPr>
          <p:cNvPr id="15" name="Picture 14"/>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255875" y="3306199"/>
            <a:ext cx="777588" cy="777588"/>
          </a:xfrm>
          <a:prstGeom prst="rect">
            <a:avLst/>
          </a:prstGeom>
        </p:spPr>
      </p:pic>
      <p:sp>
        <p:nvSpPr>
          <p:cNvPr id="2" name="Oval 1">
            <a:extLst>
              <a:ext uri="{FF2B5EF4-FFF2-40B4-BE49-F238E27FC236}">
                <a16:creationId xmlns:a16="http://schemas.microsoft.com/office/drawing/2014/main" id="{02C7515B-BC99-0731-D619-51C52FE23241}"/>
              </a:ext>
            </a:extLst>
          </p:cNvPr>
          <p:cNvSpPr/>
          <p:nvPr/>
        </p:nvSpPr>
        <p:spPr>
          <a:xfrm>
            <a:off x="12451080" y="152400"/>
            <a:ext cx="1905000" cy="1814025"/>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20771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80">
                                          <p:stCondLst>
                                            <p:cond delay="0"/>
                                          </p:stCondLst>
                                        </p:cTn>
                                        <p:tgtEl>
                                          <p:spTgt spid="1027"/>
                                        </p:tgtEl>
                                      </p:cBhvr>
                                    </p:animEffect>
                                    <p:anim calcmode="lin" valueType="num">
                                      <p:cBhvr>
                                        <p:cTn id="8"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7"/>
                                        </p:tgtEl>
                                      </p:cBhvr>
                                      <p:to x="100000" y="60000"/>
                                    </p:animScale>
                                    <p:animScale>
                                      <p:cBhvr>
                                        <p:cTn id="14" dur="166" decel="50000">
                                          <p:stCondLst>
                                            <p:cond delay="676"/>
                                          </p:stCondLst>
                                        </p:cTn>
                                        <p:tgtEl>
                                          <p:spTgt spid="1027"/>
                                        </p:tgtEl>
                                      </p:cBhvr>
                                      <p:to x="100000" y="100000"/>
                                    </p:animScale>
                                    <p:animScale>
                                      <p:cBhvr>
                                        <p:cTn id="15" dur="26">
                                          <p:stCondLst>
                                            <p:cond delay="1312"/>
                                          </p:stCondLst>
                                        </p:cTn>
                                        <p:tgtEl>
                                          <p:spTgt spid="1027"/>
                                        </p:tgtEl>
                                      </p:cBhvr>
                                      <p:to x="100000" y="80000"/>
                                    </p:animScale>
                                    <p:animScale>
                                      <p:cBhvr>
                                        <p:cTn id="16" dur="166" decel="50000">
                                          <p:stCondLst>
                                            <p:cond delay="1338"/>
                                          </p:stCondLst>
                                        </p:cTn>
                                        <p:tgtEl>
                                          <p:spTgt spid="1027"/>
                                        </p:tgtEl>
                                      </p:cBhvr>
                                      <p:to x="100000" y="100000"/>
                                    </p:animScale>
                                    <p:animScale>
                                      <p:cBhvr>
                                        <p:cTn id="17" dur="26">
                                          <p:stCondLst>
                                            <p:cond delay="1642"/>
                                          </p:stCondLst>
                                        </p:cTn>
                                        <p:tgtEl>
                                          <p:spTgt spid="1027"/>
                                        </p:tgtEl>
                                      </p:cBhvr>
                                      <p:to x="100000" y="90000"/>
                                    </p:animScale>
                                    <p:animScale>
                                      <p:cBhvr>
                                        <p:cTn id="18" dur="166" decel="50000">
                                          <p:stCondLst>
                                            <p:cond delay="1668"/>
                                          </p:stCondLst>
                                        </p:cTn>
                                        <p:tgtEl>
                                          <p:spTgt spid="1027"/>
                                        </p:tgtEl>
                                      </p:cBhvr>
                                      <p:to x="100000" y="100000"/>
                                    </p:animScale>
                                    <p:animScale>
                                      <p:cBhvr>
                                        <p:cTn id="19" dur="26">
                                          <p:stCondLst>
                                            <p:cond delay="1808"/>
                                          </p:stCondLst>
                                        </p:cTn>
                                        <p:tgtEl>
                                          <p:spTgt spid="1027"/>
                                        </p:tgtEl>
                                      </p:cBhvr>
                                      <p:to x="100000" y="95000"/>
                                    </p:animScale>
                                    <p:animScale>
                                      <p:cBhvr>
                                        <p:cTn id="20" dur="166" decel="50000">
                                          <p:stCondLst>
                                            <p:cond delay="1834"/>
                                          </p:stCondLst>
                                        </p:cTn>
                                        <p:tgtEl>
                                          <p:spTgt spid="102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left)">
                                      <p:cBhvr>
                                        <p:cTn id="40" dur="500"/>
                                        <p:tgtEl>
                                          <p:spTgt spid="8"/>
                                        </p:tgtEl>
                                      </p:cBhvr>
                                    </p:animEffect>
                                  </p:childTnLst>
                                </p:cTn>
                              </p:par>
                            </p:childTnLst>
                          </p:cTn>
                        </p:par>
                        <p:par>
                          <p:cTn id="41" fill="hold">
                            <p:stCondLst>
                              <p:cond delay="2500"/>
                            </p:stCondLst>
                            <p:childTnLst>
                              <p:par>
                                <p:cTn id="42" presetID="22" presetClass="entr" presetSubtype="8"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left)">
                                      <p:cBhvr>
                                        <p:cTn id="44" dur="500"/>
                                        <p:tgtEl>
                                          <p:spTgt spid="10"/>
                                        </p:tgtEl>
                                      </p:cBhvr>
                                    </p:animEffect>
                                  </p:childTnLst>
                                </p:cTn>
                              </p:par>
                            </p:childTnLst>
                          </p:cTn>
                        </p:par>
                        <p:par>
                          <p:cTn id="45" fill="hold">
                            <p:stCondLst>
                              <p:cond delay="3000"/>
                            </p:stCondLst>
                            <p:childTnLst>
                              <p:par>
                                <p:cTn id="46" presetID="22" presetClass="entr" presetSubtype="8" fill="hold" grpId="0" nodeType="after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500"/>
                                        <p:tgtEl>
                                          <p:spTgt spid="9"/>
                                        </p:tgtEl>
                                      </p:cBhvr>
                                    </p:animEffect>
                                  </p:childTnLst>
                                </p:cTn>
                              </p:par>
                            </p:childTnLst>
                          </p:cTn>
                        </p:par>
                        <p:par>
                          <p:cTn id="49" fill="hold">
                            <p:stCondLst>
                              <p:cond delay="3500"/>
                            </p:stCondLst>
                            <p:childTnLst>
                              <p:par>
                                <p:cTn id="50" presetID="22" presetClass="entr" presetSubtype="8" fill="hold" grpId="0"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left)">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8"/>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250"/>
                                        <p:tgtEl>
                                          <p:spTgt spid="12"/>
                                        </p:tgtEl>
                                      </p:cBhvr>
                                    </p:animEffect>
                                  </p:childTnLst>
                                  <p:subTnLst>
                                    <p:audio>
                                      <p:cMediaNode>
                                        <p:cTn display="0" masterRel="sameClick">
                                          <p:stCondLst>
                                            <p:cond evt="begin" delay="0">
                                              <p:tn val="56"/>
                                            </p:cond>
                                          </p:stCondLst>
                                          <p:endCondLst>
                                            <p:cond evt="onStopAudio" delay="0">
                                              <p:tgtEl>
                                                <p:sldTgt/>
                                              </p:tgtEl>
                                            </p:cond>
                                          </p:endCondLst>
                                        </p:cTn>
                                        <p:tgtEl>
                                          <p:sndTgt r:embed="rId3" name="incorrect-sound-effect.wav"/>
                                        </p:tgtEl>
                                      </p:cMediaNode>
                                    </p:audio>
                                  </p:subTnLst>
                                </p:cTn>
                              </p:par>
                            </p:childTnLst>
                          </p:cTn>
                        </p:par>
                        <p:par>
                          <p:cTn id="59" fill="hold">
                            <p:stCondLst>
                              <p:cond delay="250"/>
                            </p:stCondLst>
                            <p:childTnLst>
                              <p:par>
                                <p:cTn id="60" presetID="10" presetClass="exit" presetSubtype="0" fill="hold" nodeType="afterEffect">
                                  <p:stCondLst>
                                    <p:cond delay="1000"/>
                                  </p:stCondLst>
                                  <p:childTnLst>
                                    <p:animEffect transition="out" filter="fade">
                                      <p:cBhvr>
                                        <p:cTn id="61" dur="500"/>
                                        <p:tgtEl>
                                          <p:spTgt spid="12"/>
                                        </p:tgtEl>
                                      </p:cBhvr>
                                    </p:animEffect>
                                    <p:set>
                                      <p:cBhvr>
                                        <p:cTn id="62"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3" restart="whenNotActive" fill="hold" evtFilter="cancelBubble" nodeType="interactiveSeq">
                <p:stCondLst>
                  <p:cond evt="onClick" delay="0">
                    <p:tgtEl>
                      <p:spTgt spid="9"/>
                    </p:tgtEl>
                  </p:cond>
                </p:stCondLst>
                <p:endSync evt="end" delay="0">
                  <p:rtn val="all"/>
                </p:endSync>
                <p:childTnLst>
                  <p:par>
                    <p:cTn id="64" fill="hold">
                      <p:stCondLst>
                        <p:cond delay="0"/>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250"/>
                                        <p:tgtEl>
                                          <p:spTgt spid="14"/>
                                        </p:tgtEl>
                                      </p:cBhvr>
                                    </p:animEffect>
                                  </p:childTnLst>
                                  <p:subTnLst>
                                    <p:audio>
                                      <p:cMediaNode>
                                        <p:cTn display="0" masterRel="sameClick">
                                          <p:stCondLst>
                                            <p:cond evt="begin" delay="0">
                                              <p:tn val="66"/>
                                            </p:cond>
                                          </p:stCondLst>
                                          <p:endCondLst>
                                            <p:cond evt="onStopAudio" delay="0">
                                              <p:tgtEl>
                                                <p:sldTgt/>
                                              </p:tgtEl>
                                            </p:cond>
                                          </p:endCondLst>
                                        </p:cTn>
                                        <p:tgtEl>
                                          <p:sndTgt r:embed="rId3" name="incorrect-sound-effect.wav"/>
                                        </p:tgtEl>
                                      </p:cMediaNode>
                                    </p:audio>
                                  </p:subTnLst>
                                </p:cTn>
                              </p:par>
                            </p:childTnLst>
                          </p:cTn>
                        </p:par>
                        <p:par>
                          <p:cTn id="69" fill="hold">
                            <p:stCondLst>
                              <p:cond delay="250"/>
                            </p:stCondLst>
                            <p:childTnLst>
                              <p:par>
                                <p:cTn id="70" presetID="10" presetClass="exit" presetSubtype="0" fill="hold" nodeType="afterEffect">
                                  <p:stCondLst>
                                    <p:cond delay="1000"/>
                                  </p:stCondLst>
                                  <p:childTnLst>
                                    <p:animEffect transition="out" filter="fade">
                                      <p:cBhvr>
                                        <p:cTn id="71" dur="500"/>
                                        <p:tgtEl>
                                          <p:spTgt spid="14"/>
                                        </p:tgtEl>
                                      </p:cBhvr>
                                    </p:animEffect>
                                    <p:set>
                                      <p:cBhvr>
                                        <p:cTn id="72"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73" restart="whenNotActive" fill="hold" evtFilter="cancelBubble" nodeType="interactiveSeq">
                <p:stCondLst>
                  <p:cond evt="onClick" delay="0">
                    <p:tgtEl>
                      <p:spTgt spid="10"/>
                    </p:tgtEl>
                  </p:cond>
                </p:stCondLst>
                <p:endSync evt="end" delay="0">
                  <p:rtn val="all"/>
                </p:endSync>
                <p:childTnLst>
                  <p:par>
                    <p:cTn id="74" fill="hold">
                      <p:stCondLst>
                        <p:cond delay="0"/>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fade">
                                      <p:cBhvr>
                                        <p:cTn id="78" dur="250"/>
                                        <p:tgtEl>
                                          <p:spTgt spid="15"/>
                                        </p:tgtEl>
                                      </p:cBhvr>
                                    </p:animEffect>
                                  </p:childTnLst>
                                  <p:subTnLst>
                                    <p:audio>
                                      <p:cMediaNode>
                                        <p:cTn display="0" masterRel="sameClick">
                                          <p:stCondLst>
                                            <p:cond evt="begin" delay="0">
                                              <p:tn val="76"/>
                                            </p:cond>
                                          </p:stCondLst>
                                          <p:endCondLst>
                                            <p:cond evt="onStopAudio" delay="0">
                                              <p:tgtEl>
                                                <p:sldTgt/>
                                              </p:tgtEl>
                                            </p:cond>
                                          </p:endCondLst>
                                        </p:cTn>
                                        <p:tgtEl>
                                          <p:sndTgt r:embed="rId3" name="incorrect-sound-effect.wav"/>
                                        </p:tgtEl>
                                      </p:cMediaNode>
                                    </p:audio>
                                  </p:subTnLst>
                                </p:cTn>
                              </p:par>
                            </p:childTnLst>
                          </p:cTn>
                        </p:par>
                        <p:par>
                          <p:cTn id="79" fill="hold">
                            <p:stCondLst>
                              <p:cond delay="250"/>
                            </p:stCondLst>
                            <p:childTnLst>
                              <p:par>
                                <p:cTn id="80" presetID="10" presetClass="exit" presetSubtype="0" fill="hold" nodeType="afterEffect">
                                  <p:stCondLst>
                                    <p:cond delay="1000"/>
                                  </p:stCondLst>
                                  <p:childTnLst>
                                    <p:animEffect transition="out" filter="fade">
                                      <p:cBhvr>
                                        <p:cTn id="81" dur="500"/>
                                        <p:tgtEl>
                                          <p:spTgt spid="15"/>
                                        </p:tgtEl>
                                      </p:cBhvr>
                                    </p:animEffect>
                                    <p:set>
                                      <p:cBhvr>
                                        <p:cTn id="82"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3" restart="whenNotActive" fill="hold" evtFilter="cancelBubble" nodeType="interactiveSeq">
                <p:stCondLst>
                  <p:cond evt="onClick" delay="0">
                    <p:tgtEl>
                      <p:spTgt spid="11"/>
                    </p:tgtEl>
                  </p:cond>
                </p:stCondLst>
                <p:endSync evt="end" delay="0">
                  <p:rtn val="all"/>
                </p:endSync>
                <p:childTnLst>
                  <p:par>
                    <p:cTn id="84" fill="hold">
                      <p:stCondLst>
                        <p:cond delay="0"/>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13"/>
                                        </p:tgtEl>
                                        <p:attrNameLst>
                                          <p:attrName>style.visibility</p:attrName>
                                        </p:attrNameLst>
                                      </p:cBhvr>
                                      <p:to>
                                        <p:strVal val="visible"/>
                                      </p:to>
                                    </p:set>
                                    <p:animEffect transition="in" filter="fade">
                                      <p:cBhvr>
                                        <p:cTn id="88" dur="500"/>
                                        <p:tgtEl>
                                          <p:spTgt spid="13"/>
                                        </p:tgtEl>
                                      </p:cBhvr>
                                    </p:animEffect>
                                  </p:childTnLst>
                                  <p:subTnLst>
                                    <p:audio>
                                      <p:cMediaNode>
                                        <p:cTn display="0" masterRel="sameClick">
                                          <p:stCondLst>
                                            <p:cond evt="begin" delay="0">
                                              <p:tn val="86"/>
                                            </p:cond>
                                          </p:stCondLst>
                                          <p:endCondLst>
                                            <p:cond evt="onStopAudio" delay="0">
                                              <p:tgtEl>
                                                <p:sldTgt/>
                                              </p:tgtEl>
                                            </p:cond>
                                          </p:endCondLst>
                                        </p:cTn>
                                        <p:tgtEl>
                                          <p:sndTgt r:embed="rId4" name="Correct-Answer-SOUND-EFFECT.wav"/>
                                        </p:tgtEl>
                                      </p:cMediaNode>
                                    </p:audio>
                                  </p:subTnLst>
                                </p:cTn>
                              </p:par>
                            </p:childTnLst>
                          </p:cTn>
                        </p:par>
                      </p:childTnLst>
                    </p:cTn>
                  </p:par>
                </p:childTnLst>
              </p:cTn>
              <p:nextCondLst>
                <p:cond evt="onClick" delay="0">
                  <p:tgtEl>
                    <p:spTgt spid="11"/>
                  </p:tgtEl>
                </p:cond>
              </p:nextCondLst>
            </p:seq>
          </p:childTnLst>
        </p:cTn>
      </p:par>
    </p:tnLst>
    <p:bldLst>
      <p:bldP spid="7" grpId="0"/>
      <p:bldP spid="8" grpId="0"/>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Nong trai\8854787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985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Tai nguyen thiet ke tro choi\Bảng gỗ\wooden-blank-sign-clipart-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401" y="-1535633"/>
            <a:ext cx="11379199" cy="326440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071712" y="594523"/>
            <a:ext cx="7867858" cy="666786"/>
          </a:xfrm>
          <a:prstGeom prst="rect">
            <a:avLst/>
          </a:prstGeom>
          <a:noFill/>
        </p:spPr>
        <p:txBody>
          <a:bodyPr wrap="none" rtlCol="0">
            <a:spAutoFit/>
          </a:bodyPr>
          <a:lstStyle/>
          <a:p>
            <a:pPr algn="ctr" defTabSz="914377"/>
            <a:r>
              <a:rPr lang="en-US" sz="3733" b="1" dirty="0" err="1">
                <a:solidFill>
                  <a:prstClr val="white"/>
                </a:solidFill>
                <a:latin typeface="UTM Cooper Black" pitchFamily="18" charset="0"/>
                <a:cs typeface="Arial" panose="020B0604020202020204" pitchFamily="34" charset="0"/>
              </a:rPr>
              <a:t>Dân</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tộc</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có</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số</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dân</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đông</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nhất</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là</a:t>
            </a:r>
            <a:r>
              <a:rPr lang="en-US" sz="3733" b="1" dirty="0">
                <a:solidFill>
                  <a:prstClr val="white"/>
                </a:solidFill>
                <a:latin typeface="UTM Cooper Black" pitchFamily="18" charset="0"/>
                <a:cs typeface="Arial" panose="020B0604020202020204" pitchFamily="34" charset="0"/>
              </a:rPr>
              <a:t>:</a:t>
            </a:r>
          </a:p>
        </p:txBody>
      </p:sp>
      <p:pic>
        <p:nvPicPr>
          <p:cNvPr id="1028" name="Picture 4"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10053562" y="0"/>
            <a:ext cx="2133599" cy="90686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005640" y="3269973"/>
            <a:ext cx="3681243" cy="782522"/>
          </a:xfrm>
          <a:prstGeom prst="rect">
            <a:avLst/>
          </a:prstGeom>
          <a:noFill/>
        </p:spPr>
        <p:txBody>
          <a:bodyPr wrap="square" rtlCol="0">
            <a:spAutoFit/>
          </a:bodyPr>
          <a:lstStyle/>
          <a:p>
            <a:pPr algn="just" defTabSz="914377">
              <a:lnSpc>
                <a:spcPct val="130000"/>
              </a:lnSpc>
            </a:pPr>
            <a:r>
              <a:rPr lang="en-US" sz="3733" dirty="0">
                <a:solidFill>
                  <a:srgbClr val="0070C0"/>
                </a:solidFill>
                <a:latin typeface="UTM Cooper Black" pitchFamily="18" charset="0"/>
              </a:rPr>
              <a:t>D. Khmer</a:t>
            </a:r>
          </a:p>
        </p:txBody>
      </p:sp>
      <p:sp>
        <p:nvSpPr>
          <p:cNvPr id="9" name="TextBox 8"/>
          <p:cNvSpPr txBox="1"/>
          <p:nvPr/>
        </p:nvSpPr>
        <p:spPr>
          <a:xfrm>
            <a:off x="6005640" y="1966425"/>
            <a:ext cx="3681243" cy="782522"/>
          </a:xfrm>
          <a:prstGeom prst="rect">
            <a:avLst/>
          </a:prstGeom>
          <a:noFill/>
        </p:spPr>
        <p:txBody>
          <a:bodyPr wrap="square" rtlCol="0">
            <a:spAutoFit/>
          </a:bodyPr>
          <a:lstStyle/>
          <a:p>
            <a:pPr algn="just" defTabSz="914377">
              <a:lnSpc>
                <a:spcPct val="130000"/>
              </a:lnSpc>
            </a:pPr>
            <a:r>
              <a:rPr lang="en-US" sz="3733" dirty="0">
                <a:solidFill>
                  <a:srgbClr val="0070C0"/>
                </a:solidFill>
                <a:latin typeface="UTM Cooper Black" pitchFamily="18" charset="0"/>
              </a:rPr>
              <a:t>C. </a:t>
            </a:r>
            <a:r>
              <a:rPr lang="en-US" sz="3733" dirty="0" err="1">
                <a:solidFill>
                  <a:srgbClr val="0070C0"/>
                </a:solidFill>
                <a:latin typeface="UTM Cooper Black" pitchFamily="18" charset="0"/>
              </a:rPr>
              <a:t>Tày</a:t>
            </a:r>
            <a:endParaRPr lang="en-US" sz="3733" dirty="0">
              <a:solidFill>
                <a:srgbClr val="0070C0"/>
              </a:solidFill>
              <a:latin typeface="UTM Cooper Black" pitchFamily="18" charset="0"/>
            </a:endParaRPr>
          </a:p>
        </p:txBody>
      </p:sp>
      <p:sp>
        <p:nvSpPr>
          <p:cNvPr id="10" name="TextBox 9"/>
          <p:cNvSpPr txBox="1"/>
          <p:nvPr/>
        </p:nvSpPr>
        <p:spPr>
          <a:xfrm>
            <a:off x="2276896" y="3243252"/>
            <a:ext cx="3681243" cy="782522"/>
          </a:xfrm>
          <a:prstGeom prst="rect">
            <a:avLst/>
          </a:prstGeom>
          <a:noFill/>
        </p:spPr>
        <p:txBody>
          <a:bodyPr wrap="square" rtlCol="0">
            <a:spAutoFit/>
          </a:bodyPr>
          <a:lstStyle/>
          <a:p>
            <a:pPr algn="just" defTabSz="914377">
              <a:lnSpc>
                <a:spcPct val="130000"/>
              </a:lnSpc>
            </a:pPr>
            <a:r>
              <a:rPr lang="en-US" sz="3733" dirty="0">
                <a:solidFill>
                  <a:srgbClr val="0070C0"/>
                </a:solidFill>
                <a:latin typeface="UTM Cooper Black" pitchFamily="18" charset="0"/>
              </a:rPr>
              <a:t>B. </a:t>
            </a:r>
            <a:r>
              <a:rPr lang="en-US" sz="3733" dirty="0" err="1">
                <a:solidFill>
                  <a:srgbClr val="0070C0"/>
                </a:solidFill>
                <a:latin typeface="UTM Cooper Black" pitchFamily="18" charset="0"/>
              </a:rPr>
              <a:t>Hoa</a:t>
            </a:r>
            <a:endParaRPr lang="en-US" sz="3733" dirty="0">
              <a:solidFill>
                <a:srgbClr val="0070C0"/>
              </a:solidFill>
              <a:latin typeface="UTM Cooper Black" pitchFamily="18" charset="0"/>
            </a:endParaRPr>
          </a:p>
        </p:txBody>
      </p:sp>
      <p:sp>
        <p:nvSpPr>
          <p:cNvPr id="11" name="TextBox 10"/>
          <p:cNvSpPr txBox="1"/>
          <p:nvPr/>
        </p:nvSpPr>
        <p:spPr>
          <a:xfrm>
            <a:off x="2276896" y="1966425"/>
            <a:ext cx="3681243" cy="782522"/>
          </a:xfrm>
          <a:prstGeom prst="rect">
            <a:avLst/>
          </a:prstGeom>
          <a:noFill/>
        </p:spPr>
        <p:txBody>
          <a:bodyPr wrap="square" rtlCol="0">
            <a:spAutoFit/>
          </a:bodyPr>
          <a:lstStyle/>
          <a:p>
            <a:pPr algn="just" defTabSz="914377">
              <a:lnSpc>
                <a:spcPct val="130000"/>
              </a:lnSpc>
            </a:pPr>
            <a:r>
              <a:rPr lang="en-US" sz="3733" dirty="0">
                <a:solidFill>
                  <a:srgbClr val="0070C0"/>
                </a:solidFill>
                <a:latin typeface="UTM Cooper Black" pitchFamily="18" charset="0"/>
              </a:rPr>
              <a:t>A. </a:t>
            </a:r>
            <a:r>
              <a:rPr lang="en-US" sz="3733" dirty="0" err="1">
                <a:solidFill>
                  <a:srgbClr val="0070C0"/>
                </a:solidFill>
                <a:latin typeface="UTM Cooper Black" pitchFamily="18" charset="0"/>
              </a:rPr>
              <a:t>Kinh</a:t>
            </a:r>
            <a:endParaRPr lang="en-US" sz="3733" dirty="0">
              <a:solidFill>
                <a:srgbClr val="0070C0"/>
              </a:solidFill>
              <a:latin typeface="UTM Cooper Black" pitchFamily="18" charset="0"/>
            </a:endParaRPr>
          </a:p>
        </p:txBody>
      </p:sp>
      <p:pic>
        <p:nvPicPr>
          <p:cNvPr id="12" name="Picture 11"/>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005641" y="3287829"/>
            <a:ext cx="777588" cy="777588"/>
          </a:xfrm>
          <a:prstGeom prst="rect">
            <a:avLst/>
          </a:prstGeom>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391356" y="1888319"/>
            <a:ext cx="773045" cy="891407"/>
          </a:xfrm>
          <a:prstGeom prst="rect">
            <a:avLst/>
          </a:prstGeom>
        </p:spPr>
      </p:pic>
      <p:pic>
        <p:nvPicPr>
          <p:cNvPr id="14" name="Picture 13"/>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005641" y="2002138"/>
            <a:ext cx="777588" cy="777588"/>
          </a:xfrm>
          <a:prstGeom prst="rect">
            <a:avLst/>
          </a:prstGeom>
        </p:spPr>
      </p:pic>
      <p:pic>
        <p:nvPicPr>
          <p:cNvPr id="15" name="Picture 14"/>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255875" y="3306199"/>
            <a:ext cx="777588" cy="777588"/>
          </a:xfrm>
          <a:prstGeom prst="rect">
            <a:avLst/>
          </a:prstGeom>
        </p:spPr>
      </p:pic>
      <p:sp>
        <p:nvSpPr>
          <p:cNvPr id="3" name="Oval 2">
            <a:extLst>
              <a:ext uri="{FF2B5EF4-FFF2-40B4-BE49-F238E27FC236}">
                <a16:creationId xmlns:a16="http://schemas.microsoft.com/office/drawing/2014/main" id="{998403D9-1561-20CA-383E-A880E4BE1C5F}"/>
              </a:ext>
            </a:extLst>
          </p:cNvPr>
          <p:cNvSpPr/>
          <p:nvPr/>
        </p:nvSpPr>
        <p:spPr>
          <a:xfrm>
            <a:off x="12451080" y="152400"/>
            <a:ext cx="1905000" cy="1814025"/>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89645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80">
                                          <p:stCondLst>
                                            <p:cond delay="0"/>
                                          </p:stCondLst>
                                        </p:cTn>
                                        <p:tgtEl>
                                          <p:spTgt spid="1027"/>
                                        </p:tgtEl>
                                      </p:cBhvr>
                                    </p:animEffect>
                                    <p:anim calcmode="lin" valueType="num">
                                      <p:cBhvr>
                                        <p:cTn id="8"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7"/>
                                        </p:tgtEl>
                                      </p:cBhvr>
                                      <p:to x="100000" y="60000"/>
                                    </p:animScale>
                                    <p:animScale>
                                      <p:cBhvr>
                                        <p:cTn id="14" dur="166" decel="50000">
                                          <p:stCondLst>
                                            <p:cond delay="676"/>
                                          </p:stCondLst>
                                        </p:cTn>
                                        <p:tgtEl>
                                          <p:spTgt spid="1027"/>
                                        </p:tgtEl>
                                      </p:cBhvr>
                                      <p:to x="100000" y="100000"/>
                                    </p:animScale>
                                    <p:animScale>
                                      <p:cBhvr>
                                        <p:cTn id="15" dur="26">
                                          <p:stCondLst>
                                            <p:cond delay="1312"/>
                                          </p:stCondLst>
                                        </p:cTn>
                                        <p:tgtEl>
                                          <p:spTgt spid="1027"/>
                                        </p:tgtEl>
                                      </p:cBhvr>
                                      <p:to x="100000" y="80000"/>
                                    </p:animScale>
                                    <p:animScale>
                                      <p:cBhvr>
                                        <p:cTn id="16" dur="166" decel="50000">
                                          <p:stCondLst>
                                            <p:cond delay="1338"/>
                                          </p:stCondLst>
                                        </p:cTn>
                                        <p:tgtEl>
                                          <p:spTgt spid="1027"/>
                                        </p:tgtEl>
                                      </p:cBhvr>
                                      <p:to x="100000" y="100000"/>
                                    </p:animScale>
                                    <p:animScale>
                                      <p:cBhvr>
                                        <p:cTn id="17" dur="26">
                                          <p:stCondLst>
                                            <p:cond delay="1642"/>
                                          </p:stCondLst>
                                        </p:cTn>
                                        <p:tgtEl>
                                          <p:spTgt spid="1027"/>
                                        </p:tgtEl>
                                      </p:cBhvr>
                                      <p:to x="100000" y="90000"/>
                                    </p:animScale>
                                    <p:animScale>
                                      <p:cBhvr>
                                        <p:cTn id="18" dur="166" decel="50000">
                                          <p:stCondLst>
                                            <p:cond delay="1668"/>
                                          </p:stCondLst>
                                        </p:cTn>
                                        <p:tgtEl>
                                          <p:spTgt spid="1027"/>
                                        </p:tgtEl>
                                      </p:cBhvr>
                                      <p:to x="100000" y="100000"/>
                                    </p:animScale>
                                    <p:animScale>
                                      <p:cBhvr>
                                        <p:cTn id="19" dur="26">
                                          <p:stCondLst>
                                            <p:cond delay="1808"/>
                                          </p:stCondLst>
                                        </p:cTn>
                                        <p:tgtEl>
                                          <p:spTgt spid="1027"/>
                                        </p:tgtEl>
                                      </p:cBhvr>
                                      <p:to x="100000" y="95000"/>
                                    </p:animScale>
                                    <p:animScale>
                                      <p:cBhvr>
                                        <p:cTn id="20" dur="166" decel="50000">
                                          <p:stCondLst>
                                            <p:cond delay="1834"/>
                                          </p:stCondLst>
                                        </p:cTn>
                                        <p:tgtEl>
                                          <p:spTgt spid="102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left)">
                                      <p:cBhvr>
                                        <p:cTn id="40" dur="500"/>
                                        <p:tgtEl>
                                          <p:spTgt spid="11"/>
                                        </p:tgtEl>
                                      </p:cBhvr>
                                    </p:animEffect>
                                  </p:childTnLst>
                                </p:cTn>
                              </p:par>
                            </p:childTnLst>
                          </p:cTn>
                        </p:par>
                        <p:par>
                          <p:cTn id="41" fill="hold">
                            <p:stCondLst>
                              <p:cond delay="3000"/>
                            </p:stCondLst>
                            <p:childTnLst>
                              <p:par>
                                <p:cTn id="42" presetID="22" presetClass="entr" presetSubtype="8"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left)">
                                      <p:cBhvr>
                                        <p:cTn id="44" dur="500"/>
                                        <p:tgtEl>
                                          <p:spTgt spid="10"/>
                                        </p:tgtEl>
                                      </p:cBhvr>
                                    </p:animEffect>
                                  </p:childTnLst>
                                </p:cTn>
                              </p:par>
                            </p:childTnLst>
                          </p:cTn>
                        </p:par>
                        <p:par>
                          <p:cTn id="45" fill="hold">
                            <p:stCondLst>
                              <p:cond delay="3500"/>
                            </p:stCondLst>
                            <p:childTnLst>
                              <p:par>
                                <p:cTn id="46" presetID="22" presetClass="entr" presetSubtype="8" fill="hold" grpId="0" nodeType="after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500"/>
                                        <p:tgtEl>
                                          <p:spTgt spid="9"/>
                                        </p:tgtEl>
                                      </p:cBhvr>
                                    </p:animEffect>
                                  </p:childTnLst>
                                </p:cTn>
                              </p:par>
                            </p:childTnLst>
                          </p:cTn>
                        </p:par>
                        <p:par>
                          <p:cTn id="49" fill="hold">
                            <p:stCondLst>
                              <p:cond delay="4000"/>
                            </p:stCondLst>
                            <p:childTnLst>
                              <p:par>
                                <p:cTn id="50" presetID="22" presetClass="entr" presetSubtype="8" fill="hold" grpId="0" nodeType="after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left)">
                                      <p:cBhvr>
                                        <p:cTn id="5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8"/>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250"/>
                                        <p:tgtEl>
                                          <p:spTgt spid="12"/>
                                        </p:tgtEl>
                                      </p:cBhvr>
                                    </p:animEffect>
                                  </p:childTnLst>
                                  <p:subTnLst>
                                    <p:audio>
                                      <p:cMediaNode>
                                        <p:cTn display="0" masterRel="sameClick">
                                          <p:stCondLst>
                                            <p:cond evt="begin" delay="0">
                                              <p:tn val="56"/>
                                            </p:cond>
                                          </p:stCondLst>
                                          <p:endCondLst>
                                            <p:cond evt="onStopAudio" delay="0">
                                              <p:tgtEl>
                                                <p:sldTgt/>
                                              </p:tgtEl>
                                            </p:cond>
                                          </p:endCondLst>
                                        </p:cTn>
                                        <p:tgtEl>
                                          <p:sndTgt r:embed="rId2" name="incorrect-sound-effect.wav"/>
                                        </p:tgtEl>
                                      </p:cMediaNode>
                                    </p:audio>
                                  </p:subTnLst>
                                </p:cTn>
                              </p:par>
                            </p:childTnLst>
                          </p:cTn>
                        </p:par>
                        <p:par>
                          <p:cTn id="59" fill="hold">
                            <p:stCondLst>
                              <p:cond delay="250"/>
                            </p:stCondLst>
                            <p:childTnLst>
                              <p:par>
                                <p:cTn id="60" presetID="10" presetClass="exit" presetSubtype="0" fill="hold" nodeType="afterEffect">
                                  <p:stCondLst>
                                    <p:cond delay="1000"/>
                                  </p:stCondLst>
                                  <p:childTnLst>
                                    <p:animEffect transition="out" filter="fade">
                                      <p:cBhvr>
                                        <p:cTn id="61" dur="500"/>
                                        <p:tgtEl>
                                          <p:spTgt spid="12"/>
                                        </p:tgtEl>
                                      </p:cBhvr>
                                    </p:animEffect>
                                    <p:set>
                                      <p:cBhvr>
                                        <p:cTn id="62"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3" restart="whenNotActive" fill="hold" evtFilter="cancelBubble" nodeType="interactiveSeq">
                <p:stCondLst>
                  <p:cond evt="onClick" delay="0">
                    <p:tgtEl>
                      <p:spTgt spid="9"/>
                    </p:tgtEl>
                  </p:cond>
                </p:stCondLst>
                <p:endSync evt="end" delay="0">
                  <p:rtn val="all"/>
                </p:endSync>
                <p:childTnLst>
                  <p:par>
                    <p:cTn id="64" fill="hold">
                      <p:stCondLst>
                        <p:cond delay="0"/>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250"/>
                                        <p:tgtEl>
                                          <p:spTgt spid="14"/>
                                        </p:tgtEl>
                                      </p:cBhvr>
                                    </p:animEffect>
                                  </p:childTnLst>
                                  <p:subTnLst>
                                    <p:audio>
                                      <p:cMediaNode>
                                        <p:cTn display="0" masterRel="sameClick">
                                          <p:stCondLst>
                                            <p:cond evt="begin" delay="0">
                                              <p:tn val="66"/>
                                            </p:cond>
                                          </p:stCondLst>
                                          <p:endCondLst>
                                            <p:cond evt="onStopAudio" delay="0">
                                              <p:tgtEl>
                                                <p:sldTgt/>
                                              </p:tgtEl>
                                            </p:cond>
                                          </p:endCondLst>
                                        </p:cTn>
                                        <p:tgtEl>
                                          <p:sndTgt r:embed="rId2" name="incorrect-sound-effect.wav"/>
                                        </p:tgtEl>
                                      </p:cMediaNode>
                                    </p:audio>
                                  </p:subTnLst>
                                </p:cTn>
                              </p:par>
                            </p:childTnLst>
                          </p:cTn>
                        </p:par>
                        <p:par>
                          <p:cTn id="69" fill="hold">
                            <p:stCondLst>
                              <p:cond delay="250"/>
                            </p:stCondLst>
                            <p:childTnLst>
                              <p:par>
                                <p:cTn id="70" presetID="10" presetClass="exit" presetSubtype="0" fill="hold" nodeType="afterEffect">
                                  <p:stCondLst>
                                    <p:cond delay="1000"/>
                                  </p:stCondLst>
                                  <p:childTnLst>
                                    <p:animEffect transition="out" filter="fade">
                                      <p:cBhvr>
                                        <p:cTn id="71" dur="500"/>
                                        <p:tgtEl>
                                          <p:spTgt spid="14"/>
                                        </p:tgtEl>
                                      </p:cBhvr>
                                    </p:animEffect>
                                    <p:set>
                                      <p:cBhvr>
                                        <p:cTn id="72"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73" restart="whenNotActive" fill="hold" evtFilter="cancelBubble" nodeType="interactiveSeq">
                <p:stCondLst>
                  <p:cond evt="onClick" delay="0">
                    <p:tgtEl>
                      <p:spTgt spid="10"/>
                    </p:tgtEl>
                  </p:cond>
                </p:stCondLst>
                <p:endSync evt="end" delay="0">
                  <p:rtn val="all"/>
                </p:endSync>
                <p:childTnLst>
                  <p:par>
                    <p:cTn id="74" fill="hold">
                      <p:stCondLst>
                        <p:cond delay="0"/>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fade">
                                      <p:cBhvr>
                                        <p:cTn id="78" dur="250"/>
                                        <p:tgtEl>
                                          <p:spTgt spid="15"/>
                                        </p:tgtEl>
                                      </p:cBhvr>
                                    </p:animEffect>
                                  </p:childTnLst>
                                  <p:subTnLst>
                                    <p:audio>
                                      <p:cMediaNode>
                                        <p:cTn display="0" masterRel="sameClick">
                                          <p:stCondLst>
                                            <p:cond evt="begin" delay="0">
                                              <p:tn val="76"/>
                                            </p:cond>
                                          </p:stCondLst>
                                          <p:endCondLst>
                                            <p:cond evt="onStopAudio" delay="0">
                                              <p:tgtEl>
                                                <p:sldTgt/>
                                              </p:tgtEl>
                                            </p:cond>
                                          </p:endCondLst>
                                        </p:cTn>
                                        <p:tgtEl>
                                          <p:sndTgt r:embed="rId2" name="incorrect-sound-effect.wav"/>
                                        </p:tgtEl>
                                      </p:cMediaNode>
                                    </p:audio>
                                  </p:subTnLst>
                                </p:cTn>
                              </p:par>
                            </p:childTnLst>
                          </p:cTn>
                        </p:par>
                        <p:par>
                          <p:cTn id="79" fill="hold">
                            <p:stCondLst>
                              <p:cond delay="250"/>
                            </p:stCondLst>
                            <p:childTnLst>
                              <p:par>
                                <p:cTn id="80" presetID="10" presetClass="exit" presetSubtype="0" fill="hold" nodeType="afterEffect">
                                  <p:stCondLst>
                                    <p:cond delay="1000"/>
                                  </p:stCondLst>
                                  <p:childTnLst>
                                    <p:animEffect transition="out" filter="fade">
                                      <p:cBhvr>
                                        <p:cTn id="81" dur="500"/>
                                        <p:tgtEl>
                                          <p:spTgt spid="15"/>
                                        </p:tgtEl>
                                      </p:cBhvr>
                                    </p:animEffect>
                                    <p:set>
                                      <p:cBhvr>
                                        <p:cTn id="82"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3" restart="whenNotActive" fill="hold" evtFilter="cancelBubble" nodeType="interactiveSeq">
                <p:stCondLst>
                  <p:cond evt="onClick" delay="0">
                    <p:tgtEl>
                      <p:spTgt spid="11"/>
                    </p:tgtEl>
                  </p:cond>
                </p:stCondLst>
                <p:endSync evt="end" delay="0">
                  <p:rtn val="all"/>
                </p:endSync>
                <p:childTnLst>
                  <p:par>
                    <p:cTn id="84" fill="hold">
                      <p:stCondLst>
                        <p:cond delay="0"/>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13"/>
                                        </p:tgtEl>
                                        <p:attrNameLst>
                                          <p:attrName>style.visibility</p:attrName>
                                        </p:attrNameLst>
                                      </p:cBhvr>
                                      <p:to>
                                        <p:strVal val="visible"/>
                                      </p:to>
                                    </p:set>
                                    <p:animEffect transition="in" filter="fade">
                                      <p:cBhvr>
                                        <p:cTn id="88" dur="500"/>
                                        <p:tgtEl>
                                          <p:spTgt spid="13"/>
                                        </p:tgtEl>
                                      </p:cBhvr>
                                    </p:animEffect>
                                  </p:childTnLst>
                                  <p:subTnLst>
                                    <p:audio>
                                      <p:cMediaNode>
                                        <p:cTn display="0" masterRel="sameClick">
                                          <p:stCondLst>
                                            <p:cond evt="begin" delay="0">
                                              <p:tn val="86"/>
                                            </p:cond>
                                          </p:stCondLst>
                                          <p:endCondLst>
                                            <p:cond evt="onStopAudio" delay="0">
                                              <p:tgtEl>
                                                <p:sldTgt/>
                                              </p:tgtEl>
                                            </p:cond>
                                          </p:endCondLst>
                                        </p:cTn>
                                        <p:tgtEl>
                                          <p:sndTgt r:embed="rId3" name="Correct-Answer-SOUND-EFFECT.wav"/>
                                        </p:tgtEl>
                                      </p:cMediaNode>
                                    </p:audio>
                                  </p:subTnLst>
                                </p:cTn>
                              </p:par>
                            </p:childTnLst>
                          </p:cTn>
                        </p:par>
                      </p:childTnLst>
                    </p:cTn>
                  </p:par>
                </p:childTnLst>
              </p:cTn>
              <p:nextCondLst>
                <p:cond evt="onClick" delay="0">
                  <p:tgtEl>
                    <p:spTgt spid="11"/>
                  </p:tgtEl>
                </p:cond>
              </p:nextCondLst>
            </p:seq>
          </p:childTnLst>
        </p:cTn>
      </p:par>
    </p:tnLst>
    <p:bldLst>
      <p:bldP spid="7" grpId="0"/>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Nong trai\8854787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985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Tai nguyen thiet ke tro choi\Bảng gỗ\wooden-blank-sign-clipart-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923" y="-1502142"/>
            <a:ext cx="11379199" cy="334282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836163" y="727047"/>
            <a:ext cx="8634095" cy="666786"/>
          </a:xfrm>
          <a:prstGeom prst="rect">
            <a:avLst/>
          </a:prstGeom>
          <a:noFill/>
        </p:spPr>
        <p:txBody>
          <a:bodyPr wrap="none" rtlCol="0">
            <a:spAutoFit/>
          </a:bodyPr>
          <a:lstStyle/>
          <a:p>
            <a:pPr algn="ctr" defTabSz="914377"/>
            <a:r>
              <a:rPr lang="en-US" sz="3733" b="1" dirty="0" err="1">
                <a:solidFill>
                  <a:prstClr val="white"/>
                </a:solidFill>
                <a:latin typeface="UTM Cooper Black" pitchFamily="18" charset="0"/>
                <a:cs typeface="Arial" panose="020B0604020202020204" pitchFamily="34" charset="0"/>
              </a:rPr>
              <a:t>Dân</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cư</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tập</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trung</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thưa</a:t>
            </a:r>
            <a:r>
              <a:rPr lang="en-US" sz="3733" b="1" dirty="0">
                <a:solidFill>
                  <a:prstClr val="white"/>
                </a:solidFill>
                <a:latin typeface="UTM Cooper Black" pitchFamily="18" charset="0"/>
                <a:cs typeface="Arial" panose="020B0604020202020204" pitchFamily="34" charset="0"/>
              </a:rPr>
              <a:t> </a:t>
            </a:r>
            <a:r>
              <a:rPr lang="en-US" sz="3733" b="1" dirty="0" err="1">
                <a:solidFill>
                  <a:prstClr val="white"/>
                </a:solidFill>
                <a:latin typeface="UTM Cooper Black" pitchFamily="18" charset="0"/>
                <a:cs typeface="Arial" panose="020B0604020202020204" pitchFamily="34" charset="0"/>
              </a:rPr>
              <a:t>thớt</a:t>
            </a:r>
            <a:r>
              <a:rPr lang="en-US" sz="3733" b="1" dirty="0">
                <a:solidFill>
                  <a:prstClr val="white"/>
                </a:solidFill>
                <a:latin typeface="UTM Cooper Black" pitchFamily="18" charset="0"/>
                <a:cs typeface="Arial" panose="020B0604020202020204" pitchFamily="34" charset="0"/>
              </a:rPr>
              <a:t> ở </a:t>
            </a:r>
            <a:r>
              <a:rPr lang="en-US" sz="3733" b="1" dirty="0" err="1">
                <a:solidFill>
                  <a:prstClr val="white"/>
                </a:solidFill>
                <a:latin typeface="UTM Cooper Black" pitchFamily="18" charset="0"/>
                <a:cs typeface="Arial" panose="020B0604020202020204" pitchFamily="34" charset="0"/>
              </a:rPr>
              <a:t>đâu</a:t>
            </a:r>
            <a:r>
              <a:rPr lang="en-US" sz="3733" b="1" dirty="0">
                <a:solidFill>
                  <a:prstClr val="white"/>
                </a:solidFill>
                <a:latin typeface="UTM Cooper Black" pitchFamily="18" charset="0"/>
                <a:cs typeface="Arial" panose="020B0604020202020204" pitchFamily="34" charset="0"/>
              </a:rPr>
              <a:t>?</a:t>
            </a:r>
          </a:p>
        </p:txBody>
      </p:sp>
      <p:pic>
        <p:nvPicPr>
          <p:cNvPr id="1028" name="Picture 4"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10053561" y="5875203"/>
            <a:ext cx="2133599" cy="90686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226045" y="1939329"/>
            <a:ext cx="3681243" cy="782522"/>
          </a:xfrm>
          <a:prstGeom prst="rect">
            <a:avLst/>
          </a:prstGeom>
          <a:noFill/>
        </p:spPr>
        <p:txBody>
          <a:bodyPr wrap="square" rtlCol="0">
            <a:spAutoFit/>
          </a:bodyPr>
          <a:lstStyle/>
          <a:p>
            <a:pPr algn="just" defTabSz="914377">
              <a:lnSpc>
                <a:spcPct val="130000"/>
              </a:lnSpc>
            </a:pPr>
            <a:r>
              <a:rPr lang="en-US" sz="3733" dirty="0">
                <a:solidFill>
                  <a:srgbClr val="0070C0"/>
                </a:solidFill>
                <a:latin typeface="UTM Cooper Black" pitchFamily="18" charset="0"/>
              </a:rPr>
              <a:t>A. </a:t>
            </a:r>
            <a:r>
              <a:rPr lang="en-US" sz="3733" dirty="0" err="1">
                <a:solidFill>
                  <a:srgbClr val="0070C0"/>
                </a:solidFill>
                <a:latin typeface="UTM Cooper Black" pitchFamily="18" charset="0"/>
              </a:rPr>
              <a:t>Đồng</a:t>
            </a:r>
            <a:r>
              <a:rPr lang="en-US" sz="3733" dirty="0">
                <a:solidFill>
                  <a:srgbClr val="0070C0"/>
                </a:solidFill>
                <a:latin typeface="UTM Cooper Black" pitchFamily="18" charset="0"/>
              </a:rPr>
              <a:t> </a:t>
            </a:r>
            <a:r>
              <a:rPr lang="en-US" sz="3733" dirty="0" err="1">
                <a:solidFill>
                  <a:srgbClr val="0070C0"/>
                </a:solidFill>
                <a:latin typeface="UTM Cooper Black" pitchFamily="18" charset="0"/>
              </a:rPr>
              <a:t>bằng</a:t>
            </a:r>
            <a:endParaRPr lang="en-US" sz="3733" dirty="0">
              <a:solidFill>
                <a:srgbClr val="0070C0"/>
              </a:solidFill>
              <a:latin typeface="UTM Cooper Black" pitchFamily="18" charset="0"/>
            </a:endParaRPr>
          </a:p>
        </p:txBody>
      </p:sp>
      <p:sp>
        <p:nvSpPr>
          <p:cNvPr id="9" name="TextBox 8"/>
          <p:cNvSpPr txBox="1"/>
          <p:nvPr/>
        </p:nvSpPr>
        <p:spPr>
          <a:xfrm>
            <a:off x="6095999" y="3097838"/>
            <a:ext cx="3681243" cy="782522"/>
          </a:xfrm>
          <a:prstGeom prst="rect">
            <a:avLst/>
          </a:prstGeom>
          <a:noFill/>
        </p:spPr>
        <p:txBody>
          <a:bodyPr wrap="square" rtlCol="0">
            <a:spAutoFit/>
          </a:bodyPr>
          <a:lstStyle/>
          <a:p>
            <a:pPr algn="just" defTabSz="914377">
              <a:lnSpc>
                <a:spcPct val="130000"/>
              </a:lnSpc>
            </a:pPr>
            <a:r>
              <a:rPr lang="en-US" sz="3733" dirty="0">
                <a:solidFill>
                  <a:srgbClr val="0070C0"/>
                </a:solidFill>
                <a:latin typeface="UTM Cooper Black" pitchFamily="18" charset="0"/>
              </a:rPr>
              <a:t>D. </a:t>
            </a:r>
            <a:r>
              <a:rPr lang="en-US" sz="3733" dirty="0" err="1">
                <a:solidFill>
                  <a:srgbClr val="0070C0"/>
                </a:solidFill>
                <a:latin typeface="UTM Cooper Black" pitchFamily="18" charset="0"/>
              </a:rPr>
              <a:t>Ven</a:t>
            </a:r>
            <a:r>
              <a:rPr lang="en-US" sz="3733" dirty="0">
                <a:solidFill>
                  <a:srgbClr val="0070C0"/>
                </a:solidFill>
                <a:latin typeface="UTM Cooper Black" pitchFamily="18" charset="0"/>
              </a:rPr>
              <a:t> </a:t>
            </a:r>
            <a:r>
              <a:rPr lang="en-US" sz="3733" dirty="0" err="1">
                <a:solidFill>
                  <a:srgbClr val="0070C0"/>
                </a:solidFill>
                <a:latin typeface="UTM Cooper Black" pitchFamily="18" charset="0"/>
              </a:rPr>
              <a:t>sông</a:t>
            </a:r>
            <a:endParaRPr lang="en-US" sz="3733" dirty="0">
              <a:solidFill>
                <a:srgbClr val="0070C0"/>
              </a:solidFill>
              <a:latin typeface="UTM Cooper Black" pitchFamily="18" charset="0"/>
            </a:endParaRPr>
          </a:p>
        </p:txBody>
      </p:sp>
      <p:sp>
        <p:nvSpPr>
          <p:cNvPr id="10" name="TextBox 9"/>
          <p:cNvSpPr txBox="1"/>
          <p:nvPr/>
        </p:nvSpPr>
        <p:spPr>
          <a:xfrm>
            <a:off x="2226045" y="3097838"/>
            <a:ext cx="3681243" cy="782522"/>
          </a:xfrm>
          <a:prstGeom prst="rect">
            <a:avLst/>
          </a:prstGeom>
          <a:noFill/>
        </p:spPr>
        <p:txBody>
          <a:bodyPr wrap="square" rtlCol="0">
            <a:spAutoFit/>
          </a:bodyPr>
          <a:lstStyle/>
          <a:p>
            <a:pPr algn="just" defTabSz="914377">
              <a:lnSpc>
                <a:spcPct val="130000"/>
              </a:lnSpc>
            </a:pPr>
            <a:r>
              <a:rPr lang="en-US" sz="3733" dirty="0">
                <a:solidFill>
                  <a:srgbClr val="0070C0"/>
                </a:solidFill>
                <a:latin typeface="UTM Cooper Black" pitchFamily="18" charset="0"/>
              </a:rPr>
              <a:t>B. </a:t>
            </a:r>
            <a:r>
              <a:rPr lang="en-US" sz="3733" dirty="0" err="1">
                <a:solidFill>
                  <a:srgbClr val="0070C0"/>
                </a:solidFill>
                <a:latin typeface="UTM Cooper Black" pitchFamily="18" charset="0"/>
              </a:rPr>
              <a:t>Ven</a:t>
            </a:r>
            <a:r>
              <a:rPr lang="en-US" sz="3733" dirty="0">
                <a:solidFill>
                  <a:srgbClr val="0070C0"/>
                </a:solidFill>
                <a:latin typeface="UTM Cooper Black" pitchFamily="18" charset="0"/>
              </a:rPr>
              <a:t> </a:t>
            </a:r>
            <a:r>
              <a:rPr lang="en-US" sz="3733" dirty="0" err="1">
                <a:solidFill>
                  <a:srgbClr val="0070C0"/>
                </a:solidFill>
                <a:latin typeface="UTM Cooper Black" pitchFamily="18" charset="0"/>
              </a:rPr>
              <a:t>biển</a:t>
            </a:r>
            <a:endParaRPr lang="en-US" sz="3733" dirty="0">
              <a:solidFill>
                <a:srgbClr val="0070C0"/>
              </a:solidFill>
              <a:latin typeface="UTM Cooper Black" pitchFamily="18" charset="0"/>
            </a:endParaRPr>
          </a:p>
        </p:txBody>
      </p:sp>
      <p:sp>
        <p:nvSpPr>
          <p:cNvPr id="11" name="TextBox 10"/>
          <p:cNvSpPr txBox="1"/>
          <p:nvPr/>
        </p:nvSpPr>
        <p:spPr>
          <a:xfrm>
            <a:off x="6095999" y="1939329"/>
            <a:ext cx="3681243" cy="782522"/>
          </a:xfrm>
          <a:prstGeom prst="rect">
            <a:avLst/>
          </a:prstGeom>
          <a:noFill/>
        </p:spPr>
        <p:txBody>
          <a:bodyPr wrap="square" rtlCol="0">
            <a:spAutoFit/>
          </a:bodyPr>
          <a:lstStyle/>
          <a:p>
            <a:pPr algn="just" defTabSz="914377">
              <a:lnSpc>
                <a:spcPct val="130000"/>
              </a:lnSpc>
            </a:pPr>
            <a:r>
              <a:rPr lang="en-US" sz="3733" dirty="0">
                <a:solidFill>
                  <a:srgbClr val="0070C0"/>
                </a:solidFill>
                <a:latin typeface="UTM Cooper Black" pitchFamily="18" charset="0"/>
              </a:rPr>
              <a:t>C. </a:t>
            </a:r>
            <a:r>
              <a:rPr lang="en-US" sz="3733" dirty="0" err="1">
                <a:solidFill>
                  <a:srgbClr val="0070C0"/>
                </a:solidFill>
                <a:latin typeface="UTM Cooper Black" pitchFamily="18" charset="0"/>
              </a:rPr>
              <a:t>Vùng</a:t>
            </a:r>
            <a:r>
              <a:rPr lang="en-US" sz="3733" dirty="0">
                <a:solidFill>
                  <a:srgbClr val="0070C0"/>
                </a:solidFill>
                <a:latin typeface="UTM Cooper Black" pitchFamily="18" charset="0"/>
              </a:rPr>
              <a:t> </a:t>
            </a:r>
            <a:r>
              <a:rPr lang="en-US" sz="3733" dirty="0" err="1">
                <a:solidFill>
                  <a:srgbClr val="0070C0"/>
                </a:solidFill>
                <a:latin typeface="UTM Cooper Black" pitchFamily="18" charset="0"/>
              </a:rPr>
              <a:t>núi</a:t>
            </a:r>
            <a:endParaRPr lang="en-US" sz="3733" dirty="0">
              <a:solidFill>
                <a:srgbClr val="0070C0"/>
              </a:solidFill>
              <a:latin typeface="UTM Cooper Black" pitchFamily="18" charset="0"/>
            </a:endParaRPr>
          </a:p>
        </p:txBody>
      </p:sp>
      <p:pic>
        <p:nvPicPr>
          <p:cNvPr id="12" name="Picture 11"/>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226046" y="1985526"/>
            <a:ext cx="777588" cy="777588"/>
          </a:xfrm>
          <a:prstGeom prst="rect">
            <a:avLst/>
          </a:prstGeom>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96000" y="1928617"/>
            <a:ext cx="773045" cy="891407"/>
          </a:xfrm>
          <a:prstGeom prst="rect">
            <a:avLst/>
          </a:prstGeom>
        </p:spPr>
      </p:pic>
      <p:pic>
        <p:nvPicPr>
          <p:cNvPr id="14" name="Picture 13"/>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111523" y="3144035"/>
            <a:ext cx="777588" cy="777588"/>
          </a:xfrm>
          <a:prstGeom prst="rect">
            <a:avLst/>
          </a:prstGeom>
        </p:spPr>
      </p:pic>
      <p:pic>
        <p:nvPicPr>
          <p:cNvPr id="15" name="Picture 14"/>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255875" y="3120457"/>
            <a:ext cx="777588" cy="777588"/>
          </a:xfrm>
          <a:prstGeom prst="rect">
            <a:avLst/>
          </a:prstGeom>
        </p:spPr>
      </p:pic>
      <p:sp>
        <p:nvSpPr>
          <p:cNvPr id="2" name="Oval 1">
            <a:extLst>
              <a:ext uri="{FF2B5EF4-FFF2-40B4-BE49-F238E27FC236}">
                <a16:creationId xmlns:a16="http://schemas.microsoft.com/office/drawing/2014/main" id="{758ED1A6-869E-FEA5-1502-E5F72EDBD404}"/>
              </a:ext>
            </a:extLst>
          </p:cNvPr>
          <p:cNvSpPr/>
          <p:nvPr/>
        </p:nvSpPr>
        <p:spPr>
          <a:xfrm>
            <a:off x="12451080" y="152400"/>
            <a:ext cx="1905000" cy="1814025"/>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588389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80">
                                          <p:stCondLst>
                                            <p:cond delay="0"/>
                                          </p:stCondLst>
                                        </p:cTn>
                                        <p:tgtEl>
                                          <p:spTgt spid="1027"/>
                                        </p:tgtEl>
                                      </p:cBhvr>
                                    </p:animEffect>
                                    <p:anim calcmode="lin" valueType="num">
                                      <p:cBhvr>
                                        <p:cTn id="8"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7"/>
                                        </p:tgtEl>
                                      </p:cBhvr>
                                      <p:to x="100000" y="60000"/>
                                    </p:animScale>
                                    <p:animScale>
                                      <p:cBhvr>
                                        <p:cTn id="14" dur="166" decel="50000">
                                          <p:stCondLst>
                                            <p:cond delay="676"/>
                                          </p:stCondLst>
                                        </p:cTn>
                                        <p:tgtEl>
                                          <p:spTgt spid="1027"/>
                                        </p:tgtEl>
                                      </p:cBhvr>
                                      <p:to x="100000" y="100000"/>
                                    </p:animScale>
                                    <p:animScale>
                                      <p:cBhvr>
                                        <p:cTn id="15" dur="26">
                                          <p:stCondLst>
                                            <p:cond delay="1312"/>
                                          </p:stCondLst>
                                        </p:cTn>
                                        <p:tgtEl>
                                          <p:spTgt spid="1027"/>
                                        </p:tgtEl>
                                      </p:cBhvr>
                                      <p:to x="100000" y="80000"/>
                                    </p:animScale>
                                    <p:animScale>
                                      <p:cBhvr>
                                        <p:cTn id="16" dur="166" decel="50000">
                                          <p:stCondLst>
                                            <p:cond delay="1338"/>
                                          </p:stCondLst>
                                        </p:cTn>
                                        <p:tgtEl>
                                          <p:spTgt spid="1027"/>
                                        </p:tgtEl>
                                      </p:cBhvr>
                                      <p:to x="100000" y="100000"/>
                                    </p:animScale>
                                    <p:animScale>
                                      <p:cBhvr>
                                        <p:cTn id="17" dur="26">
                                          <p:stCondLst>
                                            <p:cond delay="1642"/>
                                          </p:stCondLst>
                                        </p:cTn>
                                        <p:tgtEl>
                                          <p:spTgt spid="1027"/>
                                        </p:tgtEl>
                                      </p:cBhvr>
                                      <p:to x="100000" y="90000"/>
                                    </p:animScale>
                                    <p:animScale>
                                      <p:cBhvr>
                                        <p:cTn id="18" dur="166" decel="50000">
                                          <p:stCondLst>
                                            <p:cond delay="1668"/>
                                          </p:stCondLst>
                                        </p:cTn>
                                        <p:tgtEl>
                                          <p:spTgt spid="1027"/>
                                        </p:tgtEl>
                                      </p:cBhvr>
                                      <p:to x="100000" y="100000"/>
                                    </p:animScale>
                                    <p:animScale>
                                      <p:cBhvr>
                                        <p:cTn id="19" dur="26">
                                          <p:stCondLst>
                                            <p:cond delay="1808"/>
                                          </p:stCondLst>
                                        </p:cTn>
                                        <p:tgtEl>
                                          <p:spTgt spid="1027"/>
                                        </p:tgtEl>
                                      </p:cBhvr>
                                      <p:to x="100000" y="95000"/>
                                    </p:animScale>
                                    <p:animScale>
                                      <p:cBhvr>
                                        <p:cTn id="20" dur="166" decel="50000">
                                          <p:stCondLst>
                                            <p:cond delay="1834"/>
                                          </p:stCondLst>
                                        </p:cTn>
                                        <p:tgtEl>
                                          <p:spTgt spid="102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left)">
                                      <p:cBhvr>
                                        <p:cTn id="40" dur="500"/>
                                        <p:tgtEl>
                                          <p:spTgt spid="8"/>
                                        </p:tgtEl>
                                      </p:cBhvr>
                                    </p:animEffect>
                                  </p:childTnLst>
                                </p:cTn>
                              </p:par>
                            </p:childTnLst>
                          </p:cTn>
                        </p:par>
                        <p:par>
                          <p:cTn id="41" fill="hold">
                            <p:stCondLst>
                              <p:cond delay="2500"/>
                            </p:stCondLst>
                            <p:childTnLst>
                              <p:par>
                                <p:cTn id="42" presetID="22" presetClass="entr" presetSubtype="8"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left)">
                                      <p:cBhvr>
                                        <p:cTn id="44" dur="500"/>
                                        <p:tgtEl>
                                          <p:spTgt spid="10"/>
                                        </p:tgtEl>
                                      </p:cBhvr>
                                    </p:animEffect>
                                  </p:childTnLst>
                                </p:cTn>
                              </p:par>
                            </p:childTnLst>
                          </p:cTn>
                        </p:par>
                        <p:par>
                          <p:cTn id="45" fill="hold">
                            <p:stCondLst>
                              <p:cond delay="3000"/>
                            </p:stCondLst>
                            <p:childTnLst>
                              <p:par>
                                <p:cTn id="46" presetID="22" presetClass="entr" presetSubtype="8"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left)">
                                      <p:cBhvr>
                                        <p:cTn id="48" dur="500"/>
                                        <p:tgtEl>
                                          <p:spTgt spid="11"/>
                                        </p:tgtEl>
                                      </p:cBhvr>
                                    </p:animEffect>
                                  </p:childTnLst>
                                </p:cTn>
                              </p:par>
                            </p:childTnLst>
                          </p:cTn>
                        </p:par>
                        <p:par>
                          <p:cTn id="49" fill="hold">
                            <p:stCondLst>
                              <p:cond delay="3500"/>
                            </p:stCondLst>
                            <p:childTnLst>
                              <p:par>
                                <p:cTn id="50" presetID="22" presetClass="entr" presetSubtype="8" fill="hold" grpId="0" nodeType="after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wipe(left)">
                                      <p:cBhvr>
                                        <p:cTn id="5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8"/>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250"/>
                                        <p:tgtEl>
                                          <p:spTgt spid="12"/>
                                        </p:tgtEl>
                                      </p:cBhvr>
                                    </p:animEffect>
                                  </p:childTnLst>
                                  <p:subTnLst>
                                    <p:audio>
                                      <p:cMediaNode>
                                        <p:cTn display="0" masterRel="sameClick">
                                          <p:stCondLst>
                                            <p:cond evt="begin" delay="0">
                                              <p:tn val="56"/>
                                            </p:cond>
                                          </p:stCondLst>
                                          <p:endCondLst>
                                            <p:cond evt="onStopAudio" delay="0">
                                              <p:tgtEl>
                                                <p:sldTgt/>
                                              </p:tgtEl>
                                            </p:cond>
                                          </p:endCondLst>
                                        </p:cTn>
                                        <p:tgtEl>
                                          <p:sndTgt r:embed="rId2" name="incorrect-sound-effect.wav"/>
                                        </p:tgtEl>
                                      </p:cMediaNode>
                                    </p:audio>
                                  </p:subTnLst>
                                </p:cTn>
                              </p:par>
                            </p:childTnLst>
                          </p:cTn>
                        </p:par>
                        <p:par>
                          <p:cTn id="59" fill="hold">
                            <p:stCondLst>
                              <p:cond delay="250"/>
                            </p:stCondLst>
                            <p:childTnLst>
                              <p:par>
                                <p:cTn id="60" presetID="10" presetClass="exit" presetSubtype="0" fill="hold" nodeType="afterEffect">
                                  <p:stCondLst>
                                    <p:cond delay="1000"/>
                                  </p:stCondLst>
                                  <p:childTnLst>
                                    <p:animEffect transition="out" filter="fade">
                                      <p:cBhvr>
                                        <p:cTn id="61" dur="500"/>
                                        <p:tgtEl>
                                          <p:spTgt spid="12"/>
                                        </p:tgtEl>
                                      </p:cBhvr>
                                    </p:animEffect>
                                    <p:set>
                                      <p:cBhvr>
                                        <p:cTn id="62"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3" restart="whenNotActive" fill="hold" evtFilter="cancelBubble" nodeType="interactiveSeq">
                <p:stCondLst>
                  <p:cond evt="onClick" delay="0">
                    <p:tgtEl>
                      <p:spTgt spid="9"/>
                    </p:tgtEl>
                  </p:cond>
                </p:stCondLst>
                <p:endSync evt="end" delay="0">
                  <p:rtn val="all"/>
                </p:endSync>
                <p:childTnLst>
                  <p:par>
                    <p:cTn id="64" fill="hold">
                      <p:stCondLst>
                        <p:cond delay="0"/>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250"/>
                                        <p:tgtEl>
                                          <p:spTgt spid="14"/>
                                        </p:tgtEl>
                                      </p:cBhvr>
                                    </p:animEffect>
                                  </p:childTnLst>
                                  <p:subTnLst>
                                    <p:audio>
                                      <p:cMediaNode>
                                        <p:cTn display="0" masterRel="sameClick">
                                          <p:stCondLst>
                                            <p:cond evt="begin" delay="0">
                                              <p:tn val="66"/>
                                            </p:cond>
                                          </p:stCondLst>
                                          <p:endCondLst>
                                            <p:cond evt="onStopAudio" delay="0">
                                              <p:tgtEl>
                                                <p:sldTgt/>
                                              </p:tgtEl>
                                            </p:cond>
                                          </p:endCondLst>
                                        </p:cTn>
                                        <p:tgtEl>
                                          <p:sndTgt r:embed="rId2" name="incorrect-sound-effect.wav"/>
                                        </p:tgtEl>
                                      </p:cMediaNode>
                                    </p:audio>
                                  </p:subTnLst>
                                </p:cTn>
                              </p:par>
                            </p:childTnLst>
                          </p:cTn>
                        </p:par>
                        <p:par>
                          <p:cTn id="69" fill="hold">
                            <p:stCondLst>
                              <p:cond delay="250"/>
                            </p:stCondLst>
                            <p:childTnLst>
                              <p:par>
                                <p:cTn id="70" presetID="10" presetClass="exit" presetSubtype="0" fill="hold" nodeType="afterEffect">
                                  <p:stCondLst>
                                    <p:cond delay="1000"/>
                                  </p:stCondLst>
                                  <p:childTnLst>
                                    <p:animEffect transition="out" filter="fade">
                                      <p:cBhvr>
                                        <p:cTn id="71" dur="500"/>
                                        <p:tgtEl>
                                          <p:spTgt spid="14"/>
                                        </p:tgtEl>
                                      </p:cBhvr>
                                    </p:animEffect>
                                    <p:set>
                                      <p:cBhvr>
                                        <p:cTn id="72"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73" restart="whenNotActive" fill="hold" evtFilter="cancelBubble" nodeType="interactiveSeq">
                <p:stCondLst>
                  <p:cond evt="onClick" delay="0">
                    <p:tgtEl>
                      <p:spTgt spid="10"/>
                    </p:tgtEl>
                  </p:cond>
                </p:stCondLst>
                <p:endSync evt="end" delay="0">
                  <p:rtn val="all"/>
                </p:endSync>
                <p:childTnLst>
                  <p:par>
                    <p:cTn id="74" fill="hold">
                      <p:stCondLst>
                        <p:cond delay="0"/>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fade">
                                      <p:cBhvr>
                                        <p:cTn id="78" dur="250"/>
                                        <p:tgtEl>
                                          <p:spTgt spid="15"/>
                                        </p:tgtEl>
                                      </p:cBhvr>
                                    </p:animEffect>
                                  </p:childTnLst>
                                  <p:subTnLst>
                                    <p:audio>
                                      <p:cMediaNode>
                                        <p:cTn display="0" masterRel="sameClick">
                                          <p:stCondLst>
                                            <p:cond evt="begin" delay="0">
                                              <p:tn val="76"/>
                                            </p:cond>
                                          </p:stCondLst>
                                          <p:endCondLst>
                                            <p:cond evt="onStopAudio" delay="0">
                                              <p:tgtEl>
                                                <p:sldTgt/>
                                              </p:tgtEl>
                                            </p:cond>
                                          </p:endCondLst>
                                        </p:cTn>
                                        <p:tgtEl>
                                          <p:sndTgt r:embed="rId2" name="incorrect-sound-effect.wav"/>
                                        </p:tgtEl>
                                      </p:cMediaNode>
                                    </p:audio>
                                  </p:subTnLst>
                                </p:cTn>
                              </p:par>
                            </p:childTnLst>
                          </p:cTn>
                        </p:par>
                        <p:par>
                          <p:cTn id="79" fill="hold">
                            <p:stCondLst>
                              <p:cond delay="250"/>
                            </p:stCondLst>
                            <p:childTnLst>
                              <p:par>
                                <p:cTn id="80" presetID="10" presetClass="exit" presetSubtype="0" fill="hold" nodeType="afterEffect">
                                  <p:stCondLst>
                                    <p:cond delay="1000"/>
                                  </p:stCondLst>
                                  <p:childTnLst>
                                    <p:animEffect transition="out" filter="fade">
                                      <p:cBhvr>
                                        <p:cTn id="81" dur="500"/>
                                        <p:tgtEl>
                                          <p:spTgt spid="15"/>
                                        </p:tgtEl>
                                      </p:cBhvr>
                                    </p:animEffect>
                                    <p:set>
                                      <p:cBhvr>
                                        <p:cTn id="82"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3" restart="whenNotActive" fill="hold" evtFilter="cancelBubble" nodeType="interactiveSeq">
                <p:stCondLst>
                  <p:cond evt="onClick" delay="0">
                    <p:tgtEl>
                      <p:spTgt spid="11"/>
                    </p:tgtEl>
                  </p:cond>
                </p:stCondLst>
                <p:endSync evt="end" delay="0">
                  <p:rtn val="all"/>
                </p:endSync>
                <p:childTnLst>
                  <p:par>
                    <p:cTn id="84" fill="hold">
                      <p:stCondLst>
                        <p:cond delay="0"/>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13"/>
                                        </p:tgtEl>
                                        <p:attrNameLst>
                                          <p:attrName>style.visibility</p:attrName>
                                        </p:attrNameLst>
                                      </p:cBhvr>
                                      <p:to>
                                        <p:strVal val="visible"/>
                                      </p:to>
                                    </p:set>
                                    <p:animEffect transition="in" filter="fade">
                                      <p:cBhvr>
                                        <p:cTn id="88" dur="500"/>
                                        <p:tgtEl>
                                          <p:spTgt spid="13"/>
                                        </p:tgtEl>
                                      </p:cBhvr>
                                    </p:animEffect>
                                  </p:childTnLst>
                                  <p:subTnLst>
                                    <p:audio>
                                      <p:cMediaNode>
                                        <p:cTn display="0" masterRel="sameClick">
                                          <p:stCondLst>
                                            <p:cond evt="begin" delay="0">
                                              <p:tn val="86"/>
                                            </p:cond>
                                          </p:stCondLst>
                                          <p:endCondLst>
                                            <p:cond evt="onStopAudio" delay="0">
                                              <p:tgtEl>
                                                <p:sldTgt/>
                                              </p:tgtEl>
                                            </p:cond>
                                          </p:endCondLst>
                                        </p:cTn>
                                        <p:tgtEl>
                                          <p:sndTgt r:embed="rId3" name="Correct-Answer-SOUND-EFFECT.wav"/>
                                        </p:tgtEl>
                                      </p:cMediaNode>
                                    </p:audio>
                                  </p:subTnLst>
                                </p:cTn>
                              </p:par>
                            </p:childTnLst>
                          </p:cTn>
                        </p:par>
                      </p:childTnLst>
                    </p:cTn>
                  </p:par>
                </p:childTnLst>
              </p:cTn>
              <p:nextCondLst>
                <p:cond evt="onClick" delay="0">
                  <p:tgtEl>
                    <p:spTgt spid="11"/>
                  </p:tgtEl>
                </p:cond>
              </p:nextCondLst>
            </p:seq>
          </p:childTnLst>
        </p:cTn>
      </p:par>
    </p:tnLst>
    <p:bldLst>
      <p:bldP spid="7" grpId="0"/>
      <p:bldP spid="8" grpId="0"/>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Nong trai\8854787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0" y="0"/>
            <a:ext cx="12192000" cy="6985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DMIN\Desktop\Tai nguyen thiet ke tro choi\Bảng gỗ\wooden-blank-sign-clipart-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401" y="-1695592"/>
            <a:ext cx="11379199" cy="429804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570794" y="703343"/>
            <a:ext cx="9050426" cy="1241237"/>
          </a:xfrm>
          <a:prstGeom prst="rect">
            <a:avLst/>
          </a:prstGeom>
          <a:noFill/>
        </p:spPr>
        <p:txBody>
          <a:bodyPr wrap="none" rtlCol="0">
            <a:spAutoFit/>
          </a:bodyPr>
          <a:lstStyle/>
          <a:p>
            <a:pPr algn="ctr" defTabSz="914377"/>
            <a:r>
              <a:rPr lang="en-US" sz="3733" b="1" dirty="0" err="1">
                <a:solidFill>
                  <a:prstClr val="white"/>
                </a:solidFill>
                <a:latin typeface="Cambria" panose="02040503050406030204" pitchFamily="18" charset="0"/>
                <a:ea typeface="Cambria" panose="02040503050406030204" pitchFamily="18" charset="0"/>
                <a:cs typeface="Arial" panose="020B0604020202020204" pitchFamily="34" charset="0"/>
              </a:rPr>
              <a:t>Dân</a:t>
            </a:r>
            <a:r>
              <a:rPr lang="en-US" sz="3733"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sz="3733" b="1" dirty="0" err="1">
                <a:solidFill>
                  <a:prstClr val="white"/>
                </a:solidFill>
                <a:latin typeface="Cambria" panose="02040503050406030204" pitchFamily="18" charset="0"/>
                <a:ea typeface="Cambria" panose="02040503050406030204" pitchFamily="18" charset="0"/>
                <a:cs typeface="Arial" panose="020B0604020202020204" pitchFamily="34" charset="0"/>
              </a:rPr>
              <a:t>số</a:t>
            </a:r>
            <a:r>
              <a:rPr lang="en-US" sz="3733"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sz="3733" b="1" dirty="0" err="1">
                <a:solidFill>
                  <a:prstClr val="white"/>
                </a:solidFill>
                <a:latin typeface="Cambria" panose="02040503050406030204" pitchFamily="18" charset="0"/>
                <a:ea typeface="Cambria" panose="02040503050406030204" pitchFamily="18" charset="0"/>
                <a:cs typeface="Arial" panose="020B0604020202020204" pitchFamily="34" charset="0"/>
              </a:rPr>
              <a:t>nước</a:t>
            </a:r>
            <a:r>
              <a:rPr lang="en-US" sz="3733" b="1" dirty="0">
                <a:solidFill>
                  <a:prstClr val="white"/>
                </a:solidFill>
                <a:latin typeface="Cambria" panose="02040503050406030204" pitchFamily="18" charset="0"/>
                <a:ea typeface="Cambria" panose="02040503050406030204" pitchFamily="18" charset="0"/>
                <a:cs typeface="Arial" panose="020B0604020202020204" pitchFamily="34" charset="0"/>
              </a:rPr>
              <a:t> ta </a:t>
            </a:r>
            <a:r>
              <a:rPr lang="en-US" sz="3733" b="1" dirty="0" err="1">
                <a:solidFill>
                  <a:prstClr val="white"/>
                </a:solidFill>
                <a:latin typeface="Cambria" panose="02040503050406030204" pitchFamily="18" charset="0"/>
                <a:ea typeface="Cambria" panose="02040503050406030204" pitchFamily="18" charset="0"/>
                <a:cs typeface="Arial" panose="020B0604020202020204" pitchFamily="34" charset="0"/>
              </a:rPr>
              <a:t>chủ</a:t>
            </a:r>
            <a:r>
              <a:rPr lang="en-US" sz="3733"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sz="3733" b="1" dirty="0" err="1">
                <a:solidFill>
                  <a:prstClr val="white"/>
                </a:solidFill>
                <a:latin typeface="Cambria" panose="02040503050406030204" pitchFamily="18" charset="0"/>
                <a:ea typeface="Cambria" panose="02040503050406030204" pitchFamily="18" charset="0"/>
                <a:cs typeface="Arial" panose="020B0604020202020204" pitchFamily="34" charset="0"/>
              </a:rPr>
              <a:t>yếu</a:t>
            </a:r>
            <a:r>
              <a:rPr lang="en-US" sz="3733"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sz="3733" b="1" dirty="0" err="1">
                <a:solidFill>
                  <a:prstClr val="white"/>
                </a:solidFill>
                <a:latin typeface="Cambria" panose="02040503050406030204" pitchFamily="18" charset="0"/>
                <a:ea typeface="Cambria" panose="02040503050406030204" pitchFamily="18" charset="0"/>
                <a:cs typeface="Arial" panose="020B0604020202020204" pitchFamily="34" charset="0"/>
              </a:rPr>
              <a:t>sống</a:t>
            </a:r>
            <a:r>
              <a:rPr lang="en-US" sz="3733" b="1" dirty="0">
                <a:solidFill>
                  <a:prstClr val="white"/>
                </a:solidFill>
                <a:latin typeface="Cambria" panose="02040503050406030204" pitchFamily="18" charset="0"/>
                <a:ea typeface="Cambria" panose="02040503050406030204" pitchFamily="18" charset="0"/>
                <a:cs typeface="Arial" panose="020B0604020202020204" pitchFamily="34" charset="0"/>
              </a:rPr>
              <a:t> ở </a:t>
            </a:r>
            <a:r>
              <a:rPr lang="en-US" sz="3733" b="1" dirty="0" err="1">
                <a:solidFill>
                  <a:prstClr val="white"/>
                </a:solidFill>
                <a:latin typeface="Cambria" panose="02040503050406030204" pitchFamily="18" charset="0"/>
                <a:ea typeface="Cambria" panose="02040503050406030204" pitchFamily="18" charset="0"/>
                <a:cs typeface="Arial" panose="020B0604020202020204" pitchFamily="34" charset="0"/>
              </a:rPr>
              <a:t>thành</a:t>
            </a:r>
            <a:r>
              <a:rPr lang="en-US" sz="3733" b="1" dirty="0">
                <a:solidFill>
                  <a:prstClr val="white"/>
                </a:solidFill>
                <a:latin typeface="Cambria" panose="02040503050406030204" pitchFamily="18" charset="0"/>
                <a:ea typeface="Cambria" panose="02040503050406030204" pitchFamily="18" charset="0"/>
                <a:cs typeface="Arial" panose="020B0604020202020204" pitchFamily="34" charset="0"/>
              </a:rPr>
              <a:t> </a:t>
            </a:r>
            <a:r>
              <a:rPr lang="en-US" sz="3733" b="1" dirty="0" err="1">
                <a:solidFill>
                  <a:prstClr val="white"/>
                </a:solidFill>
                <a:latin typeface="Cambria" panose="02040503050406030204" pitchFamily="18" charset="0"/>
                <a:ea typeface="Cambria" panose="02040503050406030204" pitchFamily="18" charset="0"/>
                <a:cs typeface="Arial" panose="020B0604020202020204" pitchFamily="34" charset="0"/>
              </a:rPr>
              <a:t>thị</a:t>
            </a:r>
            <a:r>
              <a:rPr lang="en-US" sz="3733" b="1" dirty="0">
                <a:solidFill>
                  <a:prstClr val="white"/>
                </a:solidFill>
                <a:latin typeface="Cambria" panose="02040503050406030204" pitchFamily="18" charset="0"/>
                <a:ea typeface="Cambria" panose="02040503050406030204" pitchFamily="18" charset="0"/>
                <a:cs typeface="Arial" panose="020B0604020202020204" pitchFamily="34" charset="0"/>
              </a:rPr>
              <a:t>.</a:t>
            </a:r>
          </a:p>
          <a:p>
            <a:pPr algn="ctr" defTabSz="914377"/>
            <a:r>
              <a:rPr lang="en-US" sz="3733" b="1" dirty="0" err="1">
                <a:solidFill>
                  <a:srgbClr val="FFFF00"/>
                </a:solidFill>
                <a:latin typeface="Cambria" panose="02040503050406030204" pitchFamily="18" charset="0"/>
                <a:ea typeface="Cambria" panose="02040503050406030204" pitchFamily="18" charset="0"/>
                <a:cs typeface="Arial" panose="020B0604020202020204" pitchFamily="34" charset="0"/>
              </a:rPr>
              <a:t>Đúng</a:t>
            </a:r>
            <a:r>
              <a:rPr lang="en-US" sz="3733" b="1" dirty="0">
                <a:solidFill>
                  <a:srgbClr val="FFFF00"/>
                </a:solidFill>
                <a:latin typeface="Cambria" panose="02040503050406030204" pitchFamily="18" charset="0"/>
                <a:ea typeface="Cambria" panose="02040503050406030204" pitchFamily="18" charset="0"/>
                <a:cs typeface="Arial" panose="020B0604020202020204" pitchFamily="34" charset="0"/>
              </a:rPr>
              <a:t> hay </a:t>
            </a:r>
            <a:r>
              <a:rPr lang="en-US" sz="3733" b="1" dirty="0" err="1">
                <a:solidFill>
                  <a:srgbClr val="FFFF00"/>
                </a:solidFill>
                <a:latin typeface="Cambria" panose="02040503050406030204" pitchFamily="18" charset="0"/>
                <a:ea typeface="Cambria" panose="02040503050406030204" pitchFamily="18" charset="0"/>
                <a:cs typeface="Arial" panose="020B0604020202020204" pitchFamily="34" charset="0"/>
              </a:rPr>
              <a:t>sai</a:t>
            </a:r>
            <a:r>
              <a:rPr lang="en-US" sz="3733" b="1" dirty="0">
                <a:solidFill>
                  <a:srgbClr val="FFFF00"/>
                </a:solidFill>
                <a:latin typeface="Cambria" panose="02040503050406030204" pitchFamily="18" charset="0"/>
                <a:ea typeface="Cambria" panose="02040503050406030204" pitchFamily="18" charset="0"/>
                <a:cs typeface="Arial" panose="020B0604020202020204" pitchFamily="34" charset="0"/>
              </a:rPr>
              <a:t>?</a:t>
            </a:r>
          </a:p>
        </p:txBody>
      </p:sp>
      <p:pic>
        <p:nvPicPr>
          <p:cNvPr id="1028" name="Picture 4" descr="C:\Users\ADMIN\Desktop\Tai nguyen thiet ke tro choi\Bảng gỗ\1a.png">
            <a:hlinkClick r:id="rId6" action="ppaction://hlinksldjump"/>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100000" l="0" r="100000">
                        <a14:foregroundMark x1="97063" y1="54909" x2="81607" y2="92727"/>
                        <a14:foregroundMark x1="80835" y1="78545" x2="24575" y2="78545"/>
                        <a14:foregroundMark x1="24266" y1="77455" x2="13447" y2="93818"/>
                      </a14:backgroundRemoval>
                    </a14:imgEffect>
                  </a14:imgLayer>
                </a14:imgProps>
              </a:ext>
              <a:ext uri="{28A0092B-C50C-407E-A947-70E740481C1C}">
                <a14:useLocalDpi xmlns:a14="http://schemas.microsoft.com/office/drawing/2010/main" val="0"/>
              </a:ext>
            </a:extLst>
          </a:blip>
          <a:srcRect/>
          <a:stretch>
            <a:fillRect/>
          </a:stretch>
        </p:blipFill>
        <p:spPr bwMode="auto">
          <a:xfrm>
            <a:off x="10053562" y="0"/>
            <a:ext cx="2133599" cy="90686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983716" y="2909353"/>
            <a:ext cx="3681243" cy="782522"/>
          </a:xfrm>
          <a:prstGeom prst="rect">
            <a:avLst/>
          </a:prstGeom>
          <a:noFill/>
        </p:spPr>
        <p:txBody>
          <a:bodyPr wrap="square" rtlCol="0">
            <a:spAutoFit/>
          </a:bodyPr>
          <a:lstStyle/>
          <a:p>
            <a:pPr algn="just" defTabSz="914377">
              <a:lnSpc>
                <a:spcPct val="130000"/>
              </a:lnSpc>
            </a:pPr>
            <a:r>
              <a:rPr lang="en-US" sz="3733" dirty="0" err="1">
                <a:solidFill>
                  <a:srgbClr val="0070C0"/>
                </a:solidFill>
                <a:latin typeface="Cambria" panose="02040503050406030204" pitchFamily="18" charset="0"/>
                <a:ea typeface="Cambria" panose="02040503050406030204" pitchFamily="18" charset="0"/>
              </a:rPr>
              <a:t>Đúng</a:t>
            </a:r>
            <a:endParaRPr lang="en-US" sz="3733" dirty="0">
              <a:solidFill>
                <a:srgbClr val="0070C0"/>
              </a:solidFill>
              <a:latin typeface="Cambria" panose="02040503050406030204" pitchFamily="18" charset="0"/>
              <a:ea typeface="Cambria" panose="02040503050406030204" pitchFamily="18" charset="0"/>
            </a:endParaRPr>
          </a:p>
        </p:txBody>
      </p:sp>
      <p:sp>
        <p:nvSpPr>
          <p:cNvPr id="9" name="TextBox 8"/>
          <p:cNvSpPr txBox="1"/>
          <p:nvPr/>
        </p:nvSpPr>
        <p:spPr>
          <a:xfrm>
            <a:off x="6095999" y="2909353"/>
            <a:ext cx="3681243" cy="782522"/>
          </a:xfrm>
          <a:prstGeom prst="rect">
            <a:avLst/>
          </a:prstGeom>
          <a:noFill/>
        </p:spPr>
        <p:txBody>
          <a:bodyPr wrap="square" rtlCol="0">
            <a:spAutoFit/>
          </a:bodyPr>
          <a:lstStyle/>
          <a:p>
            <a:pPr algn="just" defTabSz="914377">
              <a:lnSpc>
                <a:spcPct val="130000"/>
              </a:lnSpc>
            </a:pPr>
            <a:r>
              <a:rPr lang="en-US" sz="3733" dirty="0" err="1">
                <a:solidFill>
                  <a:srgbClr val="0070C0"/>
                </a:solidFill>
                <a:latin typeface="Cambria" panose="02040503050406030204" pitchFamily="18" charset="0"/>
                <a:ea typeface="Cambria" panose="02040503050406030204" pitchFamily="18" charset="0"/>
              </a:rPr>
              <a:t>Sai</a:t>
            </a:r>
            <a:endParaRPr lang="en-US" sz="3733" dirty="0">
              <a:solidFill>
                <a:srgbClr val="0070C0"/>
              </a:solidFill>
              <a:latin typeface="Cambria" panose="02040503050406030204" pitchFamily="18" charset="0"/>
              <a:ea typeface="Cambria" panose="02040503050406030204" pitchFamily="18" charset="0"/>
            </a:endParaRPr>
          </a:p>
        </p:txBody>
      </p:sp>
      <p:pic>
        <p:nvPicPr>
          <p:cNvPr id="11" name="Picture 10"/>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3322169" y="3084578"/>
            <a:ext cx="777588" cy="777588"/>
          </a:xfrm>
          <a:prstGeom prst="rect">
            <a:avLst/>
          </a:prstGeom>
        </p:spPr>
      </p:pic>
      <p:pic>
        <p:nvPicPr>
          <p:cNvPr id="2" name="Picture 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164524" y="2676834"/>
            <a:ext cx="772096" cy="885879"/>
          </a:xfrm>
          <a:prstGeom prst="rect">
            <a:avLst/>
          </a:prstGeom>
        </p:spPr>
      </p:pic>
      <p:sp>
        <p:nvSpPr>
          <p:cNvPr id="3" name="Oval 2">
            <a:extLst>
              <a:ext uri="{FF2B5EF4-FFF2-40B4-BE49-F238E27FC236}">
                <a16:creationId xmlns:a16="http://schemas.microsoft.com/office/drawing/2014/main" id="{3A22D886-462A-15B7-62FA-248C78BE20E7}"/>
              </a:ext>
            </a:extLst>
          </p:cNvPr>
          <p:cNvSpPr/>
          <p:nvPr/>
        </p:nvSpPr>
        <p:spPr>
          <a:xfrm>
            <a:off x="12451080" y="152400"/>
            <a:ext cx="1905000" cy="1814025"/>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725410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ipe(down)">
                                      <p:cBhvr>
                                        <p:cTn id="7" dur="580">
                                          <p:stCondLst>
                                            <p:cond delay="0"/>
                                          </p:stCondLst>
                                        </p:cTn>
                                        <p:tgtEl>
                                          <p:spTgt spid="1027"/>
                                        </p:tgtEl>
                                      </p:cBhvr>
                                    </p:animEffect>
                                    <p:anim calcmode="lin" valueType="num">
                                      <p:cBhvr>
                                        <p:cTn id="8" dur="1822" tmFilter="0,0; 0.14,0.36; 0.43,0.73; 0.71,0.91; 1.0,1.0">
                                          <p:stCondLst>
                                            <p:cond delay="0"/>
                                          </p:stCondLst>
                                        </p:cTn>
                                        <p:tgtEl>
                                          <p:spTgt spid="102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7"/>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7"/>
                                        </p:tgtEl>
                                      </p:cBhvr>
                                      <p:to x="100000" y="60000"/>
                                    </p:animScale>
                                    <p:animScale>
                                      <p:cBhvr>
                                        <p:cTn id="14" dur="166" decel="50000">
                                          <p:stCondLst>
                                            <p:cond delay="676"/>
                                          </p:stCondLst>
                                        </p:cTn>
                                        <p:tgtEl>
                                          <p:spTgt spid="1027"/>
                                        </p:tgtEl>
                                      </p:cBhvr>
                                      <p:to x="100000" y="100000"/>
                                    </p:animScale>
                                    <p:animScale>
                                      <p:cBhvr>
                                        <p:cTn id="15" dur="26">
                                          <p:stCondLst>
                                            <p:cond delay="1312"/>
                                          </p:stCondLst>
                                        </p:cTn>
                                        <p:tgtEl>
                                          <p:spTgt spid="1027"/>
                                        </p:tgtEl>
                                      </p:cBhvr>
                                      <p:to x="100000" y="80000"/>
                                    </p:animScale>
                                    <p:animScale>
                                      <p:cBhvr>
                                        <p:cTn id="16" dur="166" decel="50000">
                                          <p:stCondLst>
                                            <p:cond delay="1338"/>
                                          </p:stCondLst>
                                        </p:cTn>
                                        <p:tgtEl>
                                          <p:spTgt spid="1027"/>
                                        </p:tgtEl>
                                      </p:cBhvr>
                                      <p:to x="100000" y="100000"/>
                                    </p:animScale>
                                    <p:animScale>
                                      <p:cBhvr>
                                        <p:cTn id="17" dur="26">
                                          <p:stCondLst>
                                            <p:cond delay="1642"/>
                                          </p:stCondLst>
                                        </p:cTn>
                                        <p:tgtEl>
                                          <p:spTgt spid="1027"/>
                                        </p:tgtEl>
                                      </p:cBhvr>
                                      <p:to x="100000" y="90000"/>
                                    </p:animScale>
                                    <p:animScale>
                                      <p:cBhvr>
                                        <p:cTn id="18" dur="166" decel="50000">
                                          <p:stCondLst>
                                            <p:cond delay="1668"/>
                                          </p:stCondLst>
                                        </p:cTn>
                                        <p:tgtEl>
                                          <p:spTgt spid="1027"/>
                                        </p:tgtEl>
                                      </p:cBhvr>
                                      <p:to x="100000" y="100000"/>
                                    </p:animScale>
                                    <p:animScale>
                                      <p:cBhvr>
                                        <p:cTn id="19" dur="26">
                                          <p:stCondLst>
                                            <p:cond delay="1808"/>
                                          </p:stCondLst>
                                        </p:cTn>
                                        <p:tgtEl>
                                          <p:spTgt spid="1027"/>
                                        </p:tgtEl>
                                      </p:cBhvr>
                                      <p:to x="100000" y="95000"/>
                                    </p:animScale>
                                    <p:animScale>
                                      <p:cBhvr>
                                        <p:cTn id="20" dur="166" decel="50000">
                                          <p:stCondLst>
                                            <p:cond delay="1834"/>
                                          </p:stCondLst>
                                        </p:cTn>
                                        <p:tgtEl>
                                          <p:spTgt spid="102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left)">
                                      <p:cBhvr>
                                        <p:cTn id="40" dur="500"/>
                                        <p:tgtEl>
                                          <p:spTgt spid="8"/>
                                        </p:tgtEl>
                                      </p:cBhvr>
                                    </p:animEffect>
                                  </p:childTnLst>
                                </p:cTn>
                              </p:par>
                            </p:childTnLst>
                          </p:cTn>
                        </p:par>
                        <p:par>
                          <p:cTn id="41" fill="hold">
                            <p:stCondLst>
                              <p:cond delay="2500"/>
                            </p:stCondLst>
                            <p:childTnLst>
                              <p:par>
                                <p:cTn id="42" presetID="22" presetClass="entr" presetSubtype="8"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8"/>
                    </p:tgtEl>
                  </p:cond>
                </p:stCondLst>
                <p:endSync evt="end" delay="0">
                  <p:rtn val="all"/>
                </p:endSync>
                <p:childTnLst>
                  <p:par>
                    <p:cTn id="46" fill="hold">
                      <p:stCondLst>
                        <p:cond delay="0"/>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250"/>
                                        <p:tgtEl>
                                          <p:spTgt spid="11"/>
                                        </p:tgtEl>
                                      </p:cBhvr>
                                    </p:animEffect>
                                  </p:childTnLst>
                                  <p:subTnLst>
                                    <p:audio>
                                      <p:cMediaNode>
                                        <p:cTn display="0" masterRel="sameClick">
                                          <p:stCondLst>
                                            <p:cond evt="begin" delay="0">
                                              <p:tn val="48"/>
                                            </p:cond>
                                          </p:stCondLst>
                                          <p:endCondLst>
                                            <p:cond evt="onStopAudio" delay="0">
                                              <p:tgtEl>
                                                <p:sldTgt/>
                                              </p:tgtEl>
                                            </p:cond>
                                          </p:endCondLst>
                                        </p:cTn>
                                        <p:tgtEl>
                                          <p:sndTgt r:embed="rId2" name="incorrect-sound-effect.wav"/>
                                        </p:tgtEl>
                                      </p:cMediaNode>
                                    </p:audio>
                                  </p:subTnLst>
                                </p:cTn>
                              </p:par>
                            </p:childTnLst>
                          </p:cTn>
                        </p:par>
                        <p:par>
                          <p:cTn id="51" fill="hold">
                            <p:stCondLst>
                              <p:cond delay="250"/>
                            </p:stCondLst>
                            <p:childTnLst>
                              <p:par>
                                <p:cTn id="52" presetID="10" presetClass="exit" presetSubtype="0" fill="hold" nodeType="afterEffect">
                                  <p:stCondLst>
                                    <p:cond delay="1000"/>
                                  </p:stCondLst>
                                  <p:childTnLst>
                                    <p:animEffect transition="out" filter="fade">
                                      <p:cBhvr>
                                        <p:cTn id="53" dur="500"/>
                                        <p:tgtEl>
                                          <p:spTgt spid="11"/>
                                        </p:tgtEl>
                                      </p:cBhvr>
                                    </p:animEffect>
                                    <p:set>
                                      <p:cBhvr>
                                        <p:cTn id="54"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5" restart="whenNotActive" fill="hold" evtFilter="cancelBubble" nodeType="interactiveSeq">
                <p:stCondLst>
                  <p:cond evt="onClick" delay="0">
                    <p:tgtEl>
                      <p:spTgt spid="9"/>
                    </p:tgtEl>
                  </p:cond>
                </p:stCondLst>
                <p:endSync evt="end" delay="0">
                  <p:rtn val="all"/>
                </p:endSync>
                <p:childTnLst>
                  <p:par>
                    <p:cTn id="56" fill="hold">
                      <p:stCondLst>
                        <p:cond delay="0"/>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wipe(left)">
                                      <p:cBhvr>
                                        <p:cTn id="60" dur="500"/>
                                        <p:tgtEl>
                                          <p:spTgt spid="2"/>
                                        </p:tgtEl>
                                      </p:cBhvr>
                                    </p:animEffect>
                                  </p:childTnLst>
                                  <p:subTnLst>
                                    <p:audio>
                                      <p:cMediaNode>
                                        <p:cTn display="0" masterRel="sameClick">
                                          <p:stCondLst>
                                            <p:cond evt="begin" delay="0">
                                              <p:tn val="58"/>
                                            </p:cond>
                                          </p:stCondLst>
                                          <p:endCondLst>
                                            <p:cond evt="onStopAudio" delay="0">
                                              <p:tgtEl>
                                                <p:sldTgt/>
                                              </p:tgtEl>
                                            </p:cond>
                                          </p:endCondLst>
                                        </p:cTn>
                                        <p:tgtEl>
                                          <p:sndTgt r:embed="rId3" name="Correct-Answer-SOUND-EFFECT.wav"/>
                                        </p:tgtEl>
                                      </p:cMediaNode>
                                    </p:audio>
                                  </p:subTnLst>
                                </p:cTn>
                              </p:par>
                            </p:childTnLst>
                          </p:cTn>
                        </p:par>
                      </p:childTnLst>
                    </p:cTn>
                  </p:par>
                </p:childTnLst>
              </p:cTn>
              <p:nextCondLst>
                <p:cond evt="onClick" delay="0">
                  <p:tgtEl>
                    <p:spTgt spid="9"/>
                  </p:tgtEl>
                </p:cond>
              </p:nextCondLst>
            </p:seq>
          </p:childTnLst>
        </p:cTn>
      </p:par>
    </p:tnLst>
    <p:bldLst>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12" descr="7"/>
          <p:cNvPicPr>
            <a:picLocks noChangeAspect="1"/>
          </p:cNvPicPr>
          <p:nvPr/>
        </p:nvPicPr>
        <p:blipFill>
          <a:blip r:embed="rId3"/>
          <a:srcRect t="64676"/>
          <a:stretch>
            <a:fillRect/>
          </a:stretch>
        </p:blipFill>
        <p:spPr>
          <a:xfrm flipH="1">
            <a:off x="6220" y="4120830"/>
            <a:ext cx="12204065" cy="2781300"/>
          </a:xfrm>
          <a:prstGeom prst="rect">
            <a:avLst/>
          </a:prstGeom>
        </p:spPr>
      </p:pic>
      <p:pic>
        <p:nvPicPr>
          <p:cNvPr id="4" name="Picture 3">
            <a:extLst>
              <a:ext uri="{FF2B5EF4-FFF2-40B4-BE49-F238E27FC236}">
                <a16:creationId xmlns:a16="http://schemas.microsoft.com/office/drawing/2014/main" id="{B9FD0566-B777-D166-16E6-29111810F09F}"/>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8430" b="100000" l="0" r="28042"/>
                    </a14:imgEffect>
                  </a14:imgLayer>
                </a14:imgProps>
              </a:ext>
              <a:ext uri="{28A0092B-C50C-407E-A947-70E740481C1C}">
                <a14:useLocalDpi xmlns:a14="http://schemas.microsoft.com/office/drawing/2010/main" val="0"/>
              </a:ext>
            </a:extLst>
          </a:blip>
          <a:srcRect t="28125" r="71769"/>
          <a:stretch/>
        </p:blipFill>
        <p:spPr>
          <a:xfrm>
            <a:off x="5905500" y="1541542"/>
            <a:ext cx="3587932" cy="5848089"/>
          </a:xfrm>
          <a:prstGeom prst="rect">
            <a:avLst/>
          </a:prstGeom>
        </p:spPr>
      </p:pic>
      <p:pic>
        <p:nvPicPr>
          <p:cNvPr id="5" name="Picture 4">
            <a:extLst>
              <a:ext uri="{FF2B5EF4-FFF2-40B4-BE49-F238E27FC236}">
                <a16:creationId xmlns:a16="http://schemas.microsoft.com/office/drawing/2014/main" id="{9D435922-568D-E893-81BF-EF7F50AFE8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40586" y="1618656"/>
            <a:ext cx="3612424" cy="5770975"/>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19AE6586-9BB6-CB75-8E44-27521E098D83}"/>
              </a:ext>
            </a:extLst>
          </p:cNvPr>
          <p:cNvPicPr>
            <a:picLocks noChangeAspect="1"/>
          </p:cNvPicPr>
          <p:nvPr/>
        </p:nvPicPr>
        <p:blipFill>
          <a:blip r:embed="rId7"/>
          <a:stretch>
            <a:fillRect/>
          </a:stretch>
        </p:blipFill>
        <p:spPr>
          <a:xfrm>
            <a:off x="930970" y="1339857"/>
            <a:ext cx="5292340" cy="3260717"/>
          </a:xfrm>
          <a:prstGeom prst="rect">
            <a:avLst/>
          </a:prstGeom>
        </p:spPr>
      </p:pic>
      <p:pic>
        <p:nvPicPr>
          <p:cNvPr id="10" name="Picture 9">
            <a:extLst>
              <a:ext uri="{FF2B5EF4-FFF2-40B4-BE49-F238E27FC236}">
                <a16:creationId xmlns:a16="http://schemas.microsoft.com/office/drawing/2014/main" id="{B15C8DDA-3254-F15A-7016-4217781686EF}"/>
              </a:ext>
            </a:extLst>
          </p:cNvPr>
          <p:cNvPicPr>
            <a:picLocks noChangeAspect="1"/>
          </p:cNvPicPr>
          <p:nvPr/>
        </p:nvPicPr>
        <p:blipFill>
          <a:blip r:embed="rId8"/>
          <a:stretch>
            <a:fillRect/>
          </a:stretch>
        </p:blipFill>
        <p:spPr>
          <a:xfrm>
            <a:off x="1925812" y="627850"/>
            <a:ext cx="3292125" cy="877900"/>
          </a:xfrm>
          <a:prstGeom prst="rect">
            <a:avLst/>
          </a:prstGeom>
        </p:spPr>
      </p:pic>
      <p:sp>
        <p:nvSpPr>
          <p:cNvPr id="3" name="Oval 2">
            <a:extLst>
              <a:ext uri="{FF2B5EF4-FFF2-40B4-BE49-F238E27FC236}">
                <a16:creationId xmlns:a16="http://schemas.microsoft.com/office/drawing/2014/main" id="{4D1CEDA7-B12D-2C94-2B1F-D88D509A110D}"/>
              </a:ext>
            </a:extLst>
          </p:cNvPr>
          <p:cNvSpPr/>
          <p:nvPr/>
        </p:nvSpPr>
        <p:spPr>
          <a:xfrm>
            <a:off x="-2109019" y="191729"/>
            <a:ext cx="1917289" cy="194678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par>
                                <p:cTn id="22" presetID="53" presetClass="entr" presetSubtype="16"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12" descr="7"/>
          <p:cNvPicPr>
            <a:picLocks noChangeAspect="1"/>
          </p:cNvPicPr>
          <p:nvPr/>
        </p:nvPicPr>
        <p:blipFill>
          <a:blip r:embed="rId3"/>
          <a:srcRect t="64676"/>
          <a:stretch>
            <a:fillRect/>
          </a:stretch>
        </p:blipFill>
        <p:spPr>
          <a:xfrm flipH="1">
            <a:off x="6220" y="4120830"/>
            <a:ext cx="12204065" cy="2781300"/>
          </a:xfrm>
          <a:prstGeom prst="rect">
            <a:avLst/>
          </a:prstGeom>
        </p:spPr>
      </p:pic>
      <p:pic>
        <p:nvPicPr>
          <p:cNvPr id="3" name="Picture 2">
            <a:extLst>
              <a:ext uri="{FF2B5EF4-FFF2-40B4-BE49-F238E27FC236}">
                <a16:creationId xmlns:a16="http://schemas.microsoft.com/office/drawing/2014/main" id="{E7DDB006-664C-21B4-3B3A-DCD084F78F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9576" y="1520748"/>
            <a:ext cx="3612424" cy="5770975"/>
          </a:xfrm>
          <a:prstGeom prst="rect">
            <a:avLst/>
          </a:prstGeom>
          <a:effectLst>
            <a:outerShdw blurRad="63500" sx="102000" sy="102000" algn="ctr" rotWithShape="0">
              <a:prstClr val="black">
                <a:alpha val="40000"/>
              </a:prstClr>
            </a:outerShdw>
          </a:effectLst>
        </p:spPr>
      </p:pic>
      <p:pic>
        <p:nvPicPr>
          <p:cNvPr id="4" name="Picture 3" descr="A logo with a black background&#10;&#10;Description automatically generated">
            <a:extLst>
              <a:ext uri="{FF2B5EF4-FFF2-40B4-BE49-F238E27FC236}">
                <a16:creationId xmlns:a16="http://schemas.microsoft.com/office/drawing/2014/main" id="{F9F8C484-065D-F2B5-782D-A4069B5867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7414" y="432259"/>
            <a:ext cx="8315665" cy="6425741"/>
          </a:xfrm>
          <a:prstGeom prst="rect">
            <a:avLst/>
          </a:prstGeom>
        </p:spPr>
      </p:pic>
      <p:sp>
        <p:nvSpPr>
          <p:cNvPr id="2" name="Oval 1">
            <a:extLst>
              <a:ext uri="{FF2B5EF4-FFF2-40B4-BE49-F238E27FC236}">
                <a16:creationId xmlns:a16="http://schemas.microsoft.com/office/drawing/2014/main" id="{34A55B33-206C-C7FC-8CA8-26A5FFDFF808}"/>
              </a:ext>
            </a:extLst>
          </p:cNvPr>
          <p:cNvSpPr/>
          <p:nvPr/>
        </p:nvSpPr>
        <p:spPr>
          <a:xfrm>
            <a:off x="-2109019" y="191729"/>
            <a:ext cx="1917289" cy="1946787"/>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5868679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5.xml><?xml version="1.0" encoding="utf-8"?>
<p:tagLst xmlns:a="http://schemas.openxmlformats.org/drawingml/2006/main" xmlns:r="http://schemas.openxmlformats.org/officeDocument/2006/relationships" xmlns:p="http://schemas.openxmlformats.org/presentationml/2006/main">
  <p:tag name="TIMING" val="|1|1.2"/>
</p:tagLst>
</file>

<file path=ppt/tags/tag6.xml><?xml version="1.0" encoding="utf-8"?>
<p:tagLst xmlns:a="http://schemas.openxmlformats.org/drawingml/2006/main" xmlns:r="http://schemas.openxmlformats.org/officeDocument/2006/relationships" xmlns:p="http://schemas.openxmlformats.org/presentationml/2006/main">
  <p:tag name="TIMING" val="|0.7|1.9|1.3"/>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609</Words>
  <Application>Microsoft Office PowerPoint</Application>
  <PresentationFormat>Widescreen</PresentationFormat>
  <Paragraphs>65</Paragraphs>
  <Slides>23</Slides>
  <Notes>2</Notes>
  <HiddenSlides>0</HiddenSlides>
  <MMClips>3</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23</vt:i4>
      </vt:variant>
    </vt:vector>
  </HeadingPairs>
  <TitlesOfParts>
    <vt:vector size="40" baseType="lpstr">
      <vt:lpstr>#9Slide03 AmpleSoft Bold</vt:lpstr>
      <vt:lpstr>等线</vt:lpstr>
      <vt:lpstr>iCiel Altus</vt:lpstr>
      <vt:lpstr>UTM Azuki</vt:lpstr>
      <vt:lpstr>UTM Cooper Black</vt:lpstr>
      <vt:lpstr>UTM Duepuntozero</vt:lpstr>
      <vt:lpstr>印品黑体</vt:lpstr>
      <vt:lpstr>Arial</vt:lpstr>
      <vt:lpstr>Calibri</vt:lpstr>
      <vt:lpstr>Calibri Light</vt:lpstr>
      <vt:lpstr>Cambria</vt:lpstr>
      <vt:lpstr>Tahoma</vt:lpstr>
      <vt:lpstr>Times New Roman</vt:lpstr>
      <vt:lpstr>1_Office Theme</vt:lpstr>
      <vt:lpstr>Office 主题​​</vt:lpstr>
      <vt:lpstr>1_Office 主题​​</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25</cp:revision>
  <dcterms:created xsi:type="dcterms:W3CDTF">2024-07-21T09:19:51Z</dcterms:created>
  <dcterms:modified xsi:type="dcterms:W3CDTF">2026-05-21T15:01:59Z</dcterms:modified>
</cp:coreProperties>
</file>