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  <p:sldMasterId id="2147483780" r:id="rId2"/>
    <p:sldMasterId id="2147483792" r:id="rId3"/>
    <p:sldMasterId id="2147483804" r:id="rId4"/>
    <p:sldMasterId id="2147483816" r:id="rId5"/>
    <p:sldMasterId id="2147483828" r:id="rId6"/>
    <p:sldMasterId id="2147483840" r:id="rId7"/>
    <p:sldMasterId id="2147483852" r:id="rId8"/>
  </p:sldMasterIdLst>
  <p:notesMasterIdLst>
    <p:notesMasterId r:id="rId30"/>
  </p:notesMasterIdLst>
  <p:sldIdLst>
    <p:sldId id="269" r:id="rId9"/>
    <p:sldId id="351" r:id="rId10"/>
    <p:sldId id="437" r:id="rId11"/>
    <p:sldId id="329" r:id="rId12"/>
    <p:sldId id="353" r:id="rId13"/>
    <p:sldId id="352" r:id="rId14"/>
    <p:sldId id="438" r:id="rId15"/>
    <p:sldId id="357" r:id="rId16"/>
    <p:sldId id="397" r:id="rId17"/>
    <p:sldId id="441" r:id="rId18"/>
    <p:sldId id="443" r:id="rId19"/>
    <p:sldId id="442" r:id="rId20"/>
    <p:sldId id="444" r:id="rId21"/>
    <p:sldId id="448" r:id="rId22"/>
    <p:sldId id="447" r:id="rId23"/>
    <p:sldId id="446" r:id="rId24"/>
    <p:sldId id="445" r:id="rId25"/>
    <p:sldId id="449" r:id="rId26"/>
    <p:sldId id="396" r:id="rId27"/>
    <p:sldId id="364" r:id="rId28"/>
    <p:sldId id="398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FFFF99"/>
    <a:srgbClr val="FFFFCC"/>
    <a:srgbClr val="FFFFFF"/>
    <a:srgbClr val="FAEDDF"/>
    <a:srgbClr val="FDEDDF"/>
    <a:srgbClr val="FFFB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1210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FB6900-9AC8-448C-AA38-378945445927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6B0099-2A3B-480C-9F0C-8EC7DAAC9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636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Slide Image Placeholder 1">
            <a:extLst>
              <a:ext uri="{FF2B5EF4-FFF2-40B4-BE49-F238E27FC236}">
                <a16:creationId xmlns:a16="http://schemas.microsoft.com/office/drawing/2014/main" id="{61E274CE-0F68-4D6F-94B3-B14A3D42A19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083" name="Notes Placeholder 2">
            <a:extLst>
              <a:ext uri="{FF2B5EF4-FFF2-40B4-BE49-F238E27FC236}">
                <a16:creationId xmlns:a16="http://schemas.microsoft.com/office/drawing/2014/main" id="{FE74F4C6-9720-4C67-9E71-17E8706066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74084" name="Slide Number Placeholder 3">
            <a:extLst>
              <a:ext uri="{FF2B5EF4-FFF2-40B4-BE49-F238E27FC236}">
                <a16:creationId xmlns:a16="http://schemas.microsoft.com/office/drawing/2014/main" id="{17AA529C-2695-2564-FA1C-D91EFCB62ED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F4F7591-0AC2-46B2-81E4-B9DA383E85D9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F2EC793-91D8-4614-B8DD-91BAE65CEB34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027340B-BF6B-4970-A85D-B56BF0CE96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EC793-91D8-4614-B8DD-91BAE65CEB34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7340B-BF6B-4970-A85D-B56BF0CE96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EC793-91D8-4614-B8DD-91BAE65CEB34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7340B-BF6B-4970-A85D-B56BF0CE96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6FD8-7F4C-476C-86BA-8A06759CEF9F}" type="datetimeFigureOut">
              <a:rPr lang="en-US" smtClean="0"/>
              <a:pPr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2A22F-4345-432D-8512-B1B25DB72E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7132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6FD8-7F4C-476C-86BA-8A06759CEF9F}" type="datetimeFigureOut">
              <a:rPr lang="en-US" smtClean="0"/>
              <a:pPr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2A22F-4345-432D-8512-B1B25DB72E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0981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6FD8-7F4C-476C-86BA-8A06759CEF9F}" type="datetimeFigureOut">
              <a:rPr lang="en-US" smtClean="0"/>
              <a:pPr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2A22F-4345-432D-8512-B1B25DB72E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51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6FD8-7F4C-476C-86BA-8A06759CEF9F}" type="datetimeFigureOut">
              <a:rPr lang="en-US" smtClean="0"/>
              <a:pPr/>
              <a:t>10/27/2025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2A22F-4345-432D-8512-B1B25DB72E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5890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4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6FD8-7F4C-476C-86BA-8A06759CEF9F}" type="datetimeFigureOut">
              <a:rPr lang="en-US" smtClean="0"/>
              <a:pPr/>
              <a:t>10/27/2025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2A22F-4345-432D-8512-B1B25DB72E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2091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6FD8-7F4C-476C-86BA-8A06759CEF9F}" type="datetimeFigureOut">
              <a:rPr lang="en-US" smtClean="0"/>
              <a:pPr/>
              <a:t>10/27/2025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2A22F-4345-432D-8512-B1B25DB72E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3139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6FD8-7F4C-476C-86BA-8A06759CEF9F}" type="datetimeFigureOut">
              <a:rPr lang="en-US" smtClean="0"/>
              <a:pPr/>
              <a:t>10/27/2025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2A22F-4345-432D-8512-B1B25DB72E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0260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6FD8-7F4C-476C-86BA-8A06759CEF9F}" type="datetimeFigureOut">
              <a:rPr lang="en-US" smtClean="0"/>
              <a:pPr/>
              <a:t>10/27/2025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2A22F-4345-432D-8512-B1B25DB72E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3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EC793-91D8-4614-B8DD-91BAE65CEB34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7340B-BF6B-4970-A85D-B56BF0CE96D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6FD8-7F4C-476C-86BA-8A06759CEF9F}" type="datetimeFigureOut">
              <a:rPr lang="en-US" smtClean="0"/>
              <a:pPr/>
              <a:t>10/27/2025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2A22F-4345-432D-8512-B1B25DB72E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3112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6FD8-7F4C-476C-86BA-8A06759CEF9F}" type="datetimeFigureOut">
              <a:rPr lang="en-US" smtClean="0"/>
              <a:pPr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2A22F-4345-432D-8512-B1B25DB72E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5375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6FD8-7F4C-476C-86BA-8A06759CEF9F}" type="datetimeFigureOut">
              <a:rPr lang="en-US" smtClean="0"/>
              <a:pPr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2A22F-4345-432D-8512-B1B25DB72E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444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B5D6C-8061-40AD-A85D-D3B53715553B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9E730-27C6-4D2A-971D-C8AA781CB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6775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B5D6C-8061-40AD-A85D-D3B53715553B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9E730-27C6-4D2A-971D-C8AA781CB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4876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B5D6C-8061-40AD-A85D-D3B53715553B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9E730-27C6-4D2A-971D-C8AA781CB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5760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B5D6C-8061-40AD-A85D-D3B53715553B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9E730-27C6-4D2A-971D-C8AA781CB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3414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B5D6C-8061-40AD-A85D-D3B53715553B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9E730-27C6-4D2A-971D-C8AA781CB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7148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B5D6C-8061-40AD-A85D-D3B53715553B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9E730-27C6-4D2A-971D-C8AA781CB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7014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B5D6C-8061-40AD-A85D-D3B53715553B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9E730-27C6-4D2A-971D-C8AA781CB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730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EC793-91D8-4614-B8DD-91BAE65CEB34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7340B-BF6B-4970-A85D-B56BF0CE96D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B5D6C-8061-40AD-A85D-D3B53715553B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9E730-27C6-4D2A-971D-C8AA781CB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3860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B5D6C-8061-40AD-A85D-D3B53715553B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9E730-27C6-4D2A-971D-C8AA781CB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57108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B5D6C-8061-40AD-A85D-D3B53715553B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9E730-27C6-4D2A-971D-C8AA781CB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0458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B5D6C-8061-40AD-A85D-D3B53715553B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9E730-27C6-4D2A-971D-C8AA781CB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45853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FED59-6CF3-44FB-8807-D84BA358BC12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BD54-785E-4A38-8CB3-65F123B15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7162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FED59-6CF3-44FB-8807-D84BA358BC12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BD54-785E-4A38-8CB3-65F123B15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43637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FED59-6CF3-44FB-8807-D84BA358BC12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BD54-785E-4A38-8CB3-65F123B15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5397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FED59-6CF3-44FB-8807-D84BA358BC12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BD54-785E-4A38-8CB3-65F123B15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24149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FED59-6CF3-44FB-8807-D84BA358BC12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BD54-785E-4A38-8CB3-65F123B15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70992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FED59-6CF3-44FB-8807-D84BA358BC12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BD54-785E-4A38-8CB3-65F123B15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522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EC793-91D8-4614-B8DD-91BAE65CEB34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7340B-BF6B-4970-A85D-B56BF0CE96D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FED59-6CF3-44FB-8807-D84BA358BC12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BD54-785E-4A38-8CB3-65F123B15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92603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7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FED59-6CF3-44FB-8807-D84BA358BC12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BD54-785E-4A38-8CB3-65F123B15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12543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7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FED59-6CF3-44FB-8807-D84BA358BC12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BD54-785E-4A38-8CB3-65F123B15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4216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FED59-6CF3-44FB-8807-D84BA358BC12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BD54-785E-4A38-8CB3-65F123B15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50683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7"/>
            <a:ext cx="1971675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7"/>
            <a:ext cx="5800725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FED59-6CF3-44FB-8807-D84BA358BC12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BD54-785E-4A38-8CB3-65F123B15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08435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vi-VN"/>
              <a:t>Bấm &amp; sửa kiểu phụ đề</a:t>
            </a:r>
            <a:endParaRPr lang="en-US"/>
          </a:p>
        </p:txBody>
      </p:sp>
      <p:sp>
        <p:nvSpPr>
          <p:cNvPr id="4" name="Chỗ dành sẵn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1F487-E396-48A2-8BD5-43B32B8591A4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7D405-505E-476C-9492-EEA69981E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41137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1F487-E396-48A2-8BD5-43B32B8591A4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7D405-505E-476C-9492-EEA69981E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49957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4" name="Chỗ dành sẵn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1F487-E396-48A2-8BD5-43B32B8591A4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7D405-505E-476C-9492-EEA69981E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88103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ày tháng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1F487-E396-48A2-8BD5-43B32B8591A4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ố hiệu Bản chiế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7D405-505E-476C-9492-EEA69981E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84942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ản 4"/>
          <p:cNvSpPr>
            <a:spLocks noGrp="1"/>
          </p:cNvSpPr>
          <p:nvPr>
            <p:ph type="body" sz="quarter" idx="3"/>
          </p:nvPr>
        </p:nvSpPr>
        <p:spPr>
          <a:xfrm>
            <a:off x="4645027" y="1535114"/>
            <a:ext cx="4041775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6" name="Chỗ dành sẵn cho Nội dung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ày tháng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1F487-E396-48A2-8BD5-43B32B8591A4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8" name="Chỗ dành sẵn cho Chân trang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hỗ dành sẵn cho Số hiệu Bản chiế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7D405-505E-476C-9492-EEA69981E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060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EC793-91D8-4614-B8DD-91BAE65CEB34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7340B-BF6B-4970-A85D-B56BF0CE96D3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Chỗ dành sẵn cho Ngày tháng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1F487-E396-48A2-8BD5-43B32B8591A4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4" name="Chỗ dành sẵn cho Chân trang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hỗ dành sẵn cho Số hiệu Bản chiế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7D405-505E-476C-9492-EEA69981E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45825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ày tháng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1F487-E396-48A2-8BD5-43B32B8591A4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3" name="Chỗ dành sẵn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ố hiệu Bản chiế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7D405-505E-476C-9492-EEA69981E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08525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1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5" name="Chỗ dành sẵn cho Ngày tháng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1F487-E396-48A2-8BD5-43B32B8591A4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ố hiệu Bản chiế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7D405-505E-476C-9492-EEA69981E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6813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Chỗ dành sẵn cho Hình ảnh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5" name="Chỗ dành sẵn cho Ngày tháng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1F487-E396-48A2-8BD5-43B32B8591A4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ố hiệu Bản chiế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7D405-505E-476C-9492-EEA69981E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63436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1F487-E396-48A2-8BD5-43B32B8591A4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7D405-505E-476C-9492-EEA69981E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75972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57400" cy="5851525"/>
          </a:xfrm>
        </p:spPr>
        <p:txBody>
          <a:bodyPr vert="eaVert"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5"/>
          </a:xfrm>
        </p:spPr>
        <p:txBody>
          <a:bodyPr vert="eaVert"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1F487-E396-48A2-8BD5-43B32B8591A4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7D405-505E-476C-9492-EEA69981E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22926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FD3CC-E74C-454E-AEC8-ADE3669C89A5}" type="datetimeFigureOut">
              <a:rPr lang="en-US" smtClean="0"/>
              <a:pPr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2AF4-5419-4C97-8941-6E8144AD92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65367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FD3CC-E74C-454E-AEC8-ADE3669C89A5}" type="datetimeFigureOut">
              <a:rPr lang="en-US" smtClean="0"/>
              <a:pPr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2AF4-5419-4C97-8941-6E8144AD92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15824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FD3CC-E74C-454E-AEC8-ADE3669C89A5}" type="datetimeFigureOut">
              <a:rPr lang="en-US" smtClean="0"/>
              <a:pPr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2AF4-5419-4C97-8941-6E8144AD92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07457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FD3CC-E74C-454E-AEC8-ADE3669C89A5}" type="datetimeFigureOut">
              <a:rPr lang="en-US" smtClean="0"/>
              <a:pPr/>
              <a:t>10/27/2025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2AF4-5419-4C97-8941-6E8144AD92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129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EC793-91D8-4614-B8DD-91BAE65CEB34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7340B-BF6B-4970-A85D-B56BF0CE96D3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FD3CC-E74C-454E-AEC8-ADE3669C89A5}" type="datetimeFigureOut">
              <a:rPr lang="en-US" smtClean="0"/>
              <a:pPr/>
              <a:t>10/27/2025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2AF4-5419-4C97-8941-6E8144AD92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3359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FD3CC-E74C-454E-AEC8-ADE3669C89A5}" type="datetimeFigureOut">
              <a:rPr lang="en-US" smtClean="0"/>
              <a:pPr/>
              <a:t>10/27/2025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2AF4-5419-4C97-8941-6E8144AD92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91827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FD3CC-E74C-454E-AEC8-ADE3669C89A5}" type="datetimeFigureOut">
              <a:rPr lang="en-US" smtClean="0"/>
              <a:pPr/>
              <a:t>10/27/2025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2AF4-5419-4C97-8941-6E8144AD92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47178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FD3CC-E74C-454E-AEC8-ADE3669C89A5}" type="datetimeFigureOut">
              <a:rPr lang="en-US" smtClean="0"/>
              <a:pPr/>
              <a:t>10/27/2025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2AF4-5419-4C97-8941-6E8144AD92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33997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FD3CC-E74C-454E-AEC8-ADE3669C89A5}" type="datetimeFigureOut">
              <a:rPr lang="en-US" smtClean="0"/>
              <a:pPr/>
              <a:t>10/27/2025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2AF4-5419-4C97-8941-6E8144AD92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67805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FD3CC-E74C-454E-AEC8-ADE3669C89A5}" type="datetimeFigureOut">
              <a:rPr lang="en-US" smtClean="0"/>
              <a:pPr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2AF4-5419-4C97-8941-6E8144AD92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6071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FD3CC-E74C-454E-AEC8-ADE3669C89A5}" type="datetimeFigureOut">
              <a:rPr lang="en-US" smtClean="0"/>
              <a:pPr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2AF4-5419-4C97-8941-6E8144AD92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21772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76B84C-0BBF-20A9-D56C-79C0BF1C7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E58578-53FD-41CE-A6FD-D96C316C9B7F}" type="datetimeFigureOut">
              <a:rPr lang="en-US"/>
              <a:pPr>
                <a:defRPr/>
              </a:pPr>
              <a:t>10/27/2025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861DDC-846E-972D-E82B-2EB6C96CD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74AEF0-3B21-5DAD-D3BA-BAAED48CD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E2D218-E9C5-4640-8290-18E92343B7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26445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243676-F829-EF05-3F91-0783A7F05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CB0546-4F17-4179-B4CD-AB0179C23084}" type="datetimeFigureOut">
              <a:rPr lang="en-US"/>
              <a:pPr>
                <a:defRPr/>
              </a:pPr>
              <a:t>10/27/2025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287149-7911-4B6A-2A4D-807D2D74B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CA4F7D-4ACF-AE1E-9995-5A6EB5F9D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2484E-1EE5-44D5-957E-EB66457E1A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93719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88A3CA-BE0C-2570-37FB-1AEE66BD3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3BEFA8-F16E-4485-9077-BEE3D7CD6F25}" type="datetimeFigureOut">
              <a:rPr lang="en-US"/>
              <a:pPr>
                <a:defRPr/>
              </a:pPr>
              <a:t>10/27/2025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4EF47E-93A9-53EF-16A6-670C4E90F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E74586-184C-BB0F-D302-982EC9083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10242A-9854-4B00-99D9-2CA14C412A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654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EC793-91D8-4614-B8DD-91BAE65CEB34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7340B-BF6B-4970-A85D-B56BF0CE96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9325B90-C17B-F74F-CCF3-23706341C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7565C5-ABBF-47D6-B3BE-F783D7A00170}" type="datetimeFigureOut">
              <a:rPr lang="en-US"/>
              <a:pPr>
                <a:defRPr/>
              </a:pPr>
              <a:t>10/27/2025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FEAFC6D-BEA6-1899-4C41-867D9244E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5E7A559-BF64-8820-AD9D-E2C3DE8AA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785BC4-04D1-425B-AEDE-437F4B6AB5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35636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7E60F73-C307-7A55-C550-CDA5BCBF6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7C170D-FB54-4C50-B1ED-E29442AB0CCD}" type="datetimeFigureOut">
              <a:rPr lang="en-US"/>
              <a:pPr>
                <a:defRPr/>
              </a:pPr>
              <a:t>10/27/2025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1F9FB10-4C18-3F2A-7E48-3CFDFBB8F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C8AF72C-5F14-ED1A-9AC0-CDAA0FF87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811D9-0E15-4221-9DA8-AC2622C150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99840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2A5E54E-6739-708D-583D-8C41BD994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AF4727-625A-40E4-9A0C-C4BFE8D78079}" type="datetimeFigureOut">
              <a:rPr lang="en-US"/>
              <a:pPr>
                <a:defRPr/>
              </a:pPr>
              <a:t>10/27/2025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FDD4E85-6861-7E43-0A61-1F38D9F37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16DDC50-6FA7-6B24-D82C-9DA06D49A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27C3B9-AC67-48B2-97A9-06748D403A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93406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8FD90E58-A359-1782-4E99-AC11ECB83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1D51AA-7A1D-4447-98FC-69947D66F2F9}" type="datetimeFigureOut">
              <a:rPr lang="en-US"/>
              <a:pPr>
                <a:defRPr/>
              </a:pPr>
              <a:t>10/27/2025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6CE9B6D-A3D9-3215-4350-DDD467056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D5710E5-09F8-94C6-5172-5D3157B96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62A703-155C-4DD4-ADE7-A0B296FAC4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72697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23084B1-CFDA-E723-7619-996F92C9E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D5A56B-9227-48C9-A159-BAF478064CA7}" type="datetimeFigureOut">
              <a:rPr lang="en-US"/>
              <a:pPr>
                <a:defRPr/>
              </a:pPr>
              <a:t>10/27/2025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A53AD98-EE58-B502-0ECB-C1350BE7E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7DB6790-7100-2C8A-177A-1C1BA3FE4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2ADDC3-481C-4544-B26D-5914417EB3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5720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B03F27E-9898-FCA0-C3CA-C990F0163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197C6-DDD5-4CCC-99CD-9118350717BF}" type="datetimeFigureOut">
              <a:rPr lang="en-US"/>
              <a:pPr>
                <a:defRPr/>
              </a:pPr>
              <a:t>10/27/2025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C837C67-97F3-ADF5-0D35-B7F59259D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FE3CCE7-31CE-8259-4C42-ECAA7AEC7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3A993-ACF2-44EF-93FB-8619B21706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05822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CA74A7-CA31-1F4F-9554-A06E896B8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3E673-8493-46F7-B3EB-1BD460A06DB5}" type="datetimeFigureOut">
              <a:rPr lang="en-US"/>
              <a:pPr>
                <a:defRPr/>
              </a:pPr>
              <a:t>10/27/2025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681CB2-EC2B-A605-CD1A-1E79E68E5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A5A1B8-0497-2653-8BA5-5390C0D99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05809-A17B-4CBA-A1EC-866FF38965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04028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F89C1E-BC40-EC74-401A-83D732770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7ABA82-4743-40A1-97EB-439023EF7D9B}" type="datetimeFigureOut">
              <a:rPr lang="en-US"/>
              <a:pPr>
                <a:defRPr/>
              </a:pPr>
              <a:t>10/27/2025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E80859-5F30-E0DA-4723-8A6FE1D32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B774B-3691-9253-63FB-A017127ED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40BE69-A093-4094-A292-2AEFB76D1B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99878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vi-VN"/>
              <a:t>Bấm &amp; sửa kiểu phụ đề</a:t>
            </a:r>
            <a:endParaRPr lang="en-US"/>
          </a:p>
        </p:txBody>
      </p:sp>
      <p:sp>
        <p:nvSpPr>
          <p:cNvPr id="4" name="Chỗ dành sẵn cho Ngày tháng 3">
            <a:extLst>
              <a:ext uri="{FF2B5EF4-FFF2-40B4-BE49-F238E27FC236}">
                <a16:creationId xmlns:a16="http://schemas.microsoft.com/office/drawing/2014/main" id="{AB8A6183-B5E8-C9C4-3DFC-E12EDBBE2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8B695B-EBB2-495B-9CF4-00FA21772A20}" type="datetimeFigureOut">
              <a:rPr lang="en-US"/>
              <a:pPr>
                <a:defRPr/>
              </a:pPr>
              <a:t>10/27/2025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8218640D-93F6-41B4-6414-D4BB55339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Chỗ dành sẵn cho Số hiệu Bản chiếu 5">
            <a:extLst>
              <a:ext uri="{FF2B5EF4-FFF2-40B4-BE49-F238E27FC236}">
                <a16:creationId xmlns:a16="http://schemas.microsoft.com/office/drawing/2014/main" id="{D2BE6650-2937-E94D-C50F-91C79C284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279B11-5E71-4F7F-89E7-73F5779ABA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841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ày tháng 3">
            <a:extLst>
              <a:ext uri="{FF2B5EF4-FFF2-40B4-BE49-F238E27FC236}">
                <a16:creationId xmlns:a16="http://schemas.microsoft.com/office/drawing/2014/main" id="{77F0F656-419D-1503-2D0E-01155082C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B706E-C4E7-446C-95B1-E5B3F0A2218A}" type="datetimeFigureOut">
              <a:rPr lang="en-US"/>
              <a:pPr>
                <a:defRPr/>
              </a:pPr>
              <a:t>10/27/2025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7A1F8FD3-3B7D-00E3-1085-78DB1FAA7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Chỗ dành sẵn cho Số hiệu Bản chiếu 5">
            <a:extLst>
              <a:ext uri="{FF2B5EF4-FFF2-40B4-BE49-F238E27FC236}">
                <a16:creationId xmlns:a16="http://schemas.microsoft.com/office/drawing/2014/main" id="{7671AF7A-6A2B-AED4-1118-3253D3CB9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9C2567-8630-42F6-8AA4-C11B741E02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463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0F2EC793-91D8-4614-B8DD-91BAE65CEB34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7340B-BF6B-4970-A85D-B56BF0CE96D3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2250" b="1" cap="all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4" name="Chỗ dành sẵn cho Ngày tháng 3">
            <a:extLst>
              <a:ext uri="{FF2B5EF4-FFF2-40B4-BE49-F238E27FC236}">
                <a16:creationId xmlns:a16="http://schemas.microsoft.com/office/drawing/2014/main" id="{CBB3BF21-D596-16FA-6557-7BB7090EC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C55D4A-42C6-432F-8F0C-181DF355B544}" type="datetimeFigureOut">
              <a:rPr lang="en-US"/>
              <a:pPr>
                <a:defRPr/>
              </a:pPr>
              <a:t>10/27/2025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8271F4ED-7B09-3F33-C591-08CA59AD0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Chỗ dành sẵn cho Số hiệu Bản chiếu 5">
            <a:extLst>
              <a:ext uri="{FF2B5EF4-FFF2-40B4-BE49-F238E27FC236}">
                <a16:creationId xmlns:a16="http://schemas.microsoft.com/office/drawing/2014/main" id="{13D11729-D5E7-2071-1174-77763575A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09D7BB-353B-48A4-B399-7891AC1B42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7929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ày tháng 3">
            <a:extLst>
              <a:ext uri="{FF2B5EF4-FFF2-40B4-BE49-F238E27FC236}">
                <a16:creationId xmlns:a16="http://schemas.microsoft.com/office/drawing/2014/main" id="{1A49A713-5D82-A880-653A-C1CB059CB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F4A143-1890-4E5E-B470-95D995543254}" type="datetimeFigureOut">
              <a:rPr lang="en-US"/>
              <a:pPr>
                <a:defRPr/>
              </a:pPr>
              <a:t>10/27/2025</a:t>
            </a:fld>
            <a:endParaRPr lang="en-US"/>
          </a:p>
        </p:txBody>
      </p:sp>
      <p:sp>
        <p:nvSpPr>
          <p:cNvPr id="6" name="Chỗ dành sẵn cho Chân trang 4">
            <a:extLst>
              <a:ext uri="{FF2B5EF4-FFF2-40B4-BE49-F238E27FC236}">
                <a16:creationId xmlns:a16="http://schemas.microsoft.com/office/drawing/2014/main" id="{D444FEFF-6213-08F6-0C69-E7C023889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Chỗ dành sẵn cho Số hiệu Bản chiếu 5">
            <a:extLst>
              <a:ext uri="{FF2B5EF4-FFF2-40B4-BE49-F238E27FC236}">
                <a16:creationId xmlns:a16="http://schemas.microsoft.com/office/drawing/2014/main" id="{102FFF95-DFCC-5255-3A99-030F656C8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CBB70-20B0-4F04-A948-EE4010ECA7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52075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457200" y="1535115"/>
            <a:ext cx="4040188" cy="639763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ản 4"/>
          <p:cNvSpPr>
            <a:spLocks noGrp="1"/>
          </p:cNvSpPr>
          <p:nvPr>
            <p:ph type="body" sz="quarter" idx="3"/>
          </p:nvPr>
        </p:nvSpPr>
        <p:spPr>
          <a:xfrm>
            <a:off x="4645028" y="1535115"/>
            <a:ext cx="4041775" cy="639763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6" name="Chỗ dành sẵn cho Nội dung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ày tháng 3">
            <a:extLst>
              <a:ext uri="{FF2B5EF4-FFF2-40B4-BE49-F238E27FC236}">
                <a16:creationId xmlns:a16="http://schemas.microsoft.com/office/drawing/2014/main" id="{5F1036A7-BE21-0BBF-1ED7-C1DB6BAA1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9AD35-B136-48D9-A3D9-7C352318320E}" type="datetimeFigureOut">
              <a:rPr lang="en-US"/>
              <a:pPr>
                <a:defRPr/>
              </a:pPr>
              <a:t>10/27/2025</a:t>
            </a:fld>
            <a:endParaRPr lang="en-US"/>
          </a:p>
        </p:txBody>
      </p:sp>
      <p:sp>
        <p:nvSpPr>
          <p:cNvPr id="8" name="Chỗ dành sẵn cho Chân trang 4">
            <a:extLst>
              <a:ext uri="{FF2B5EF4-FFF2-40B4-BE49-F238E27FC236}">
                <a16:creationId xmlns:a16="http://schemas.microsoft.com/office/drawing/2014/main" id="{8B688C06-0FCC-4387-6C39-4ED260634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Chỗ dành sẵn cho Số hiệu Bản chiếu 5">
            <a:extLst>
              <a:ext uri="{FF2B5EF4-FFF2-40B4-BE49-F238E27FC236}">
                <a16:creationId xmlns:a16="http://schemas.microsoft.com/office/drawing/2014/main" id="{FA4402B6-5219-E17A-0C28-E77ED4EDF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28EAB5-6A67-409F-AE6B-F3A76498E5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04944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Chỗ dành sẵn cho Ngày tháng 3">
            <a:extLst>
              <a:ext uri="{FF2B5EF4-FFF2-40B4-BE49-F238E27FC236}">
                <a16:creationId xmlns:a16="http://schemas.microsoft.com/office/drawing/2014/main" id="{913E7D35-5D2C-72BA-A091-DAE3B54BD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30D155-59C6-433B-8381-CE8FF30E8E9E}" type="datetimeFigureOut">
              <a:rPr lang="en-US"/>
              <a:pPr>
                <a:defRPr/>
              </a:pPr>
              <a:t>10/27/2025</a:t>
            </a:fld>
            <a:endParaRPr lang="en-US"/>
          </a:p>
        </p:txBody>
      </p:sp>
      <p:sp>
        <p:nvSpPr>
          <p:cNvPr id="4" name="Chỗ dành sẵn cho Chân trang 4">
            <a:extLst>
              <a:ext uri="{FF2B5EF4-FFF2-40B4-BE49-F238E27FC236}">
                <a16:creationId xmlns:a16="http://schemas.microsoft.com/office/drawing/2014/main" id="{A4454C13-6713-BDDE-824C-23D75BE8B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Chỗ dành sẵn cho Số hiệu Bản chiếu 5">
            <a:extLst>
              <a:ext uri="{FF2B5EF4-FFF2-40B4-BE49-F238E27FC236}">
                <a16:creationId xmlns:a16="http://schemas.microsoft.com/office/drawing/2014/main" id="{4BCE65FB-6157-B333-17E0-D9BDC8C1E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B072BA-311A-4121-9CA2-E2369C76D2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8886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ày tháng 3">
            <a:extLst>
              <a:ext uri="{FF2B5EF4-FFF2-40B4-BE49-F238E27FC236}">
                <a16:creationId xmlns:a16="http://schemas.microsoft.com/office/drawing/2014/main" id="{72BE4539-C4BE-9D25-4A37-02C8110CE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2E706-2DB0-4DB8-AED2-5D6E544B93D2}" type="datetimeFigureOut">
              <a:rPr lang="en-US"/>
              <a:pPr>
                <a:defRPr/>
              </a:pPr>
              <a:t>10/27/2025</a:t>
            </a:fld>
            <a:endParaRPr lang="en-US"/>
          </a:p>
        </p:txBody>
      </p:sp>
      <p:sp>
        <p:nvSpPr>
          <p:cNvPr id="3" name="Chỗ dành sẵn cho Chân trang 4">
            <a:extLst>
              <a:ext uri="{FF2B5EF4-FFF2-40B4-BE49-F238E27FC236}">
                <a16:creationId xmlns:a16="http://schemas.microsoft.com/office/drawing/2014/main" id="{4EDFB7F5-9800-685C-5A51-0A3E115F5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Chỗ dành sẵn cho Số hiệu Bản chiếu 5">
            <a:extLst>
              <a:ext uri="{FF2B5EF4-FFF2-40B4-BE49-F238E27FC236}">
                <a16:creationId xmlns:a16="http://schemas.microsoft.com/office/drawing/2014/main" id="{D6505193-4971-A953-3A82-DAE4F4ED0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AC73A3-2DAD-4E7E-8F4F-D79B14208C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82024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2" y="273051"/>
            <a:ext cx="3008313" cy="1162051"/>
          </a:xfr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>
          <a:xfrm>
            <a:off x="3575050" y="273055"/>
            <a:ext cx="5111750" cy="5853113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5" name="Chỗ dành sẵn cho Ngày tháng 3">
            <a:extLst>
              <a:ext uri="{FF2B5EF4-FFF2-40B4-BE49-F238E27FC236}">
                <a16:creationId xmlns:a16="http://schemas.microsoft.com/office/drawing/2014/main" id="{439E7E63-F09E-1132-7147-EA3ED658F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4982E-B54F-425A-9BC8-802412B1F4F6}" type="datetimeFigureOut">
              <a:rPr lang="en-US"/>
              <a:pPr>
                <a:defRPr/>
              </a:pPr>
              <a:t>10/27/2025</a:t>
            </a:fld>
            <a:endParaRPr lang="en-US"/>
          </a:p>
        </p:txBody>
      </p:sp>
      <p:sp>
        <p:nvSpPr>
          <p:cNvPr id="6" name="Chỗ dành sẵn cho Chân trang 4">
            <a:extLst>
              <a:ext uri="{FF2B5EF4-FFF2-40B4-BE49-F238E27FC236}">
                <a16:creationId xmlns:a16="http://schemas.microsoft.com/office/drawing/2014/main" id="{C3CC9CED-92D6-5D37-8245-EC9E3AC9D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Chỗ dành sẵn cho Số hiệu Bản chiếu 5">
            <a:extLst>
              <a:ext uri="{FF2B5EF4-FFF2-40B4-BE49-F238E27FC236}">
                <a16:creationId xmlns:a16="http://schemas.microsoft.com/office/drawing/2014/main" id="{0DF754EC-0528-7D41-D0FB-E3063955B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8DB52-E0AC-4BC3-B1F7-0EB3E1CDD4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47321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1792288" y="4800602"/>
            <a:ext cx="5486400" cy="566739"/>
          </a:xfr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Chỗ dành sẵn cho Hình ảnh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lvl="0"/>
            <a:endParaRPr lang="en-US" noProof="0"/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2"/>
          </p:nvPr>
        </p:nvSpPr>
        <p:spPr>
          <a:xfrm>
            <a:off x="1792288" y="5367340"/>
            <a:ext cx="5486400" cy="804863"/>
          </a:xfr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5" name="Chỗ dành sẵn cho Ngày tháng 3">
            <a:extLst>
              <a:ext uri="{FF2B5EF4-FFF2-40B4-BE49-F238E27FC236}">
                <a16:creationId xmlns:a16="http://schemas.microsoft.com/office/drawing/2014/main" id="{18A05E38-340B-ECD8-B52E-4123B61A8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5819E9-4FE0-48B7-B3E4-844CE48B1010}" type="datetimeFigureOut">
              <a:rPr lang="en-US"/>
              <a:pPr>
                <a:defRPr/>
              </a:pPr>
              <a:t>10/27/2025</a:t>
            </a:fld>
            <a:endParaRPr lang="en-US"/>
          </a:p>
        </p:txBody>
      </p:sp>
      <p:sp>
        <p:nvSpPr>
          <p:cNvPr id="6" name="Chỗ dành sẵn cho Chân trang 4">
            <a:extLst>
              <a:ext uri="{FF2B5EF4-FFF2-40B4-BE49-F238E27FC236}">
                <a16:creationId xmlns:a16="http://schemas.microsoft.com/office/drawing/2014/main" id="{58EC1968-8736-1B4F-7729-872364F75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Chỗ dành sẵn cho Số hiệu Bản chiếu 5">
            <a:extLst>
              <a:ext uri="{FF2B5EF4-FFF2-40B4-BE49-F238E27FC236}">
                <a16:creationId xmlns:a16="http://schemas.microsoft.com/office/drawing/2014/main" id="{E7D71296-B26D-3D49-1ECC-262B552B7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387DBF-0418-44F5-9AD8-EFC7ACC97D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51268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ày tháng 3">
            <a:extLst>
              <a:ext uri="{FF2B5EF4-FFF2-40B4-BE49-F238E27FC236}">
                <a16:creationId xmlns:a16="http://schemas.microsoft.com/office/drawing/2014/main" id="{43FC2C2A-6B01-ACDF-3ED1-AEFBC1B54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9F63F-39A0-48CA-AF4A-125BFF255F7B}" type="datetimeFigureOut">
              <a:rPr lang="en-US"/>
              <a:pPr>
                <a:defRPr/>
              </a:pPr>
              <a:t>10/27/2025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48F6592F-57FE-3B54-7C03-097E0FEBF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Chỗ dành sẵn cho Số hiệu Bản chiếu 5">
            <a:extLst>
              <a:ext uri="{FF2B5EF4-FFF2-40B4-BE49-F238E27FC236}">
                <a16:creationId xmlns:a16="http://schemas.microsoft.com/office/drawing/2014/main" id="{6D4FE30B-64BA-08F7-8209-D59A04067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75C918-78E3-40BB-BF57-DB03913AF6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02587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ày tháng 3">
            <a:extLst>
              <a:ext uri="{FF2B5EF4-FFF2-40B4-BE49-F238E27FC236}">
                <a16:creationId xmlns:a16="http://schemas.microsoft.com/office/drawing/2014/main" id="{8E1D38D4-56E0-320F-1E42-EA23D2C88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10C48-8F6B-4380-8DE1-36B18D372916}" type="datetimeFigureOut">
              <a:rPr lang="en-US"/>
              <a:pPr>
                <a:defRPr/>
              </a:pPr>
              <a:t>10/27/2025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5C9F5B5C-3FDC-F6CA-1A93-8215237A1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Chỗ dành sẵn cho Số hiệu Bản chiếu 5">
            <a:extLst>
              <a:ext uri="{FF2B5EF4-FFF2-40B4-BE49-F238E27FC236}">
                <a16:creationId xmlns:a16="http://schemas.microsoft.com/office/drawing/2014/main" id="{444389C3-7110-BB62-1213-DA1C7E3C0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3404CE-885D-4826-AB16-A812A84D1F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93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F2EC793-91D8-4614-B8DD-91BAE65CEB34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027340B-BF6B-4970-A85D-B56BF0CE96D3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0F2EC793-91D8-4614-B8DD-91BAE65CEB34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027340B-BF6B-4970-A85D-B56BF0CE96D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5D6FD8-7F4C-476C-86BA-8A06759CEF9F}" type="datetimeFigureOut">
              <a:rPr lang="en-US" smtClean="0"/>
              <a:pPr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C2A22F-4345-432D-8512-B1B25DB72E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444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37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0B5D6C-8061-40AD-A85D-D3B53715553B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99E730-27C6-4D2A-971D-C8AA781CB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98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FED59-6CF3-44FB-8807-D84BA358BC12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2BD54-785E-4A38-8CB3-65F123B15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178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ề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ày tháng 3"/>
          <p:cNvSpPr>
            <a:spLocks noGrp="1"/>
          </p:cNvSpPr>
          <p:nvPr>
            <p:ph type="dt" sz="half" idx="2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41F487-E396-48A2-8BD5-43B32B8591A4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3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Chỗ dành sẵn cho Số hiệu Bản chiếu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77D405-505E-476C-9492-EEA69981E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365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EFD3CC-E74C-454E-AEC8-ADE3669C89A5}" type="datetimeFigureOut">
              <a:rPr lang="en-US" smtClean="0"/>
              <a:pPr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502AF4-5419-4C97-8941-6E8144AD92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878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Placeholder 1">
            <a:extLst>
              <a:ext uri="{FF2B5EF4-FFF2-40B4-BE49-F238E27FC236}">
                <a16:creationId xmlns:a16="http://schemas.microsoft.com/office/drawing/2014/main" id="{C3C4C322-BE5A-E540-FED1-355BF5E5F6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4339" name="Text Placeholder 2">
            <a:extLst>
              <a:ext uri="{FF2B5EF4-FFF2-40B4-BE49-F238E27FC236}">
                <a16:creationId xmlns:a16="http://schemas.microsoft.com/office/drawing/2014/main" id="{591CE72C-F67A-EC70-D907-2548CA081D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F70E1F-1DFF-0F2D-AD13-0E2998016C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DBAF88A-3D5A-4D47-BEFA-A67CB05AFBEA}" type="datetimeFigureOut">
              <a:rPr lang="en-US"/>
              <a:pPr>
                <a:defRPr/>
              </a:pPr>
              <a:t>10/27/2025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3E28BC-6A95-FBBF-20E3-7CBBDBB665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3AF2F0-C10C-54A3-B7C0-F705B48321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F015DAB-C74F-454E-B369-C3E5933107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103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hỗ dành sẵn cho Tiêu đề 1">
            <a:extLst>
              <a:ext uri="{FF2B5EF4-FFF2-40B4-BE49-F238E27FC236}">
                <a16:creationId xmlns:a16="http://schemas.microsoft.com/office/drawing/2014/main" id="{240F0751-6CF2-9030-1E0D-29593A4C73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vi-VN" altLang="en-US"/>
              <a:t>Bấm &amp; sửa kiểu tiêu đề</a:t>
            </a:r>
            <a:endParaRPr lang="en-US" altLang="en-US"/>
          </a:p>
        </p:txBody>
      </p:sp>
      <p:sp>
        <p:nvSpPr>
          <p:cNvPr id="17411" name="Chỗ dành sẵn cho Văn bản 2">
            <a:extLst>
              <a:ext uri="{FF2B5EF4-FFF2-40B4-BE49-F238E27FC236}">
                <a16:creationId xmlns:a16="http://schemas.microsoft.com/office/drawing/2014/main" id="{2355D2EA-09D9-B825-F211-E9516FE735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vi-VN" altLang="en-US"/>
              <a:t>Bấm &amp; sửa kiểu tiêu đề</a:t>
            </a:r>
          </a:p>
          <a:p>
            <a:pPr lvl="1"/>
            <a:r>
              <a:rPr lang="vi-VN" altLang="en-US"/>
              <a:t>Mức hai</a:t>
            </a:r>
          </a:p>
          <a:p>
            <a:pPr lvl="2"/>
            <a:r>
              <a:rPr lang="vi-VN" altLang="en-US"/>
              <a:t>Mức ba</a:t>
            </a:r>
          </a:p>
          <a:p>
            <a:pPr lvl="3"/>
            <a:r>
              <a:rPr lang="vi-VN" altLang="en-US"/>
              <a:t>Mức bốn</a:t>
            </a:r>
          </a:p>
          <a:p>
            <a:pPr lvl="4"/>
            <a:r>
              <a:rPr lang="vi-VN" altLang="en-US"/>
              <a:t>Mức năm</a:t>
            </a:r>
            <a:endParaRPr lang="en-US" altLang="en-US"/>
          </a:p>
        </p:txBody>
      </p:sp>
      <p:sp>
        <p:nvSpPr>
          <p:cNvPr id="4" name="Chỗ dành sẵn cho Ngày tháng 3">
            <a:extLst>
              <a:ext uri="{FF2B5EF4-FFF2-40B4-BE49-F238E27FC236}">
                <a16:creationId xmlns:a16="http://schemas.microsoft.com/office/drawing/2014/main" id="{7336C5E0-E665-C2CA-7067-6B236C64CF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97EF006-BEBE-4A2E-B040-A24C67873ED2}" type="datetimeFigureOut">
              <a:rPr lang="en-US"/>
              <a:pPr>
                <a:defRPr/>
              </a:pPr>
              <a:t>10/27/2025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AB5066A0-9B38-A675-DC9B-7891436710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Chỗ dành sẵn cho Số hiệu Bản chiếu 5">
            <a:extLst>
              <a:ext uri="{FF2B5EF4-FFF2-40B4-BE49-F238E27FC236}">
                <a16:creationId xmlns:a16="http://schemas.microsoft.com/office/drawing/2014/main" id="{124EF276-37BC-D463-189A-5AAEE90C29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38D2FA0-E6D0-4970-810A-F41993AD1E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156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514350" rtl="0" eaLnBrk="0" fontAlgn="base" hangingPunct="0">
        <a:spcBef>
          <a:spcPct val="0"/>
        </a:spcBef>
        <a:spcAft>
          <a:spcPct val="0"/>
        </a:spcAft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514350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anose="020F0502020204030204" pitchFamily="34" charset="0"/>
        </a:defRPr>
      </a:lvl2pPr>
      <a:lvl3pPr algn="ctr" defTabSz="514350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anose="020F0502020204030204" pitchFamily="34" charset="0"/>
        </a:defRPr>
      </a:lvl3pPr>
      <a:lvl4pPr algn="ctr" defTabSz="514350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anose="020F0502020204030204" pitchFamily="34" charset="0"/>
        </a:defRPr>
      </a:lvl4pPr>
      <a:lvl5pPr algn="ctr" defTabSz="514350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anose="020F0502020204030204" pitchFamily="34" charset="0"/>
        </a:defRPr>
      </a:lvl5pPr>
      <a:lvl6pPr marL="342900" algn="ctr" defTabSz="514350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anose="020F0502020204030204" pitchFamily="34" charset="0"/>
        </a:defRPr>
      </a:lvl6pPr>
      <a:lvl7pPr marL="685800" algn="ctr" defTabSz="514350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anose="020F0502020204030204" pitchFamily="34" charset="0"/>
        </a:defRPr>
      </a:lvl7pPr>
      <a:lvl8pPr marL="1028700" algn="ctr" defTabSz="514350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anose="020F0502020204030204" pitchFamily="34" charset="0"/>
        </a:defRPr>
      </a:lvl8pPr>
      <a:lvl9pPr marL="1371600" algn="ctr" defTabSz="514350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192881" indent="-192881" algn="l" defTabSz="51435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17910" indent="-160735" algn="l" defTabSz="51435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75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34.xml"/><Relationship Id="rId1" Type="http://schemas.openxmlformats.org/officeDocument/2006/relationships/tags" Target="../tags/tag4.xml"/><Relationship Id="rId6" Type="http://schemas.openxmlformats.org/officeDocument/2006/relationships/audio" Target="../media/audio1.wav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34.xml"/><Relationship Id="rId1" Type="http://schemas.openxmlformats.org/officeDocument/2006/relationships/tags" Target="../tags/tag5.xml"/><Relationship Id="rId6" Type="http://schemas.openxmlformats.org/officeDocument/2006/relationships/audio" Target="../media/audio1.wav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34.xml"/><Relationship Id="rId1" Type="http://schemas.openxmlformats.org/officeDocument/2006/relationships/tags" Target="../tags/tag6.xml"/><Relationship Id="rId6" Type="http://schemas.openxmlformats.org/officeDocument/2006/relationships/audio" Target="../media/audio1.wav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34.xml"/><Relationship Id="rId1" Type="http://schemas.openxmlformats.org/officeDocument/2006/relationships/tags" Target="../tags/tag7.xml"/><Relationship Id="rId6" Type="http://schemas.openxmlformats.org/officeDocument/2006/relationships/audio" Target="../media/audio1.wav"/><Relationship Id="rId5" Type="http://schemas.openxmlformats.org/officeDocument/2006/relationships/image" Target="../media/image10.jp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34.xml"/><Relationship Id="rId1" Type="http://schemas.openxmlformats.org/officeDocument/2006/relationships/tags" Target="../tags/tag8.xml"/><Relationship Id="rId6" Type="http://schemas.openxmlformats.org/officeDocument/2006/relationships/audio" Target="../media/audio1.wav"/><Relationship Id="rId5" Type="http://schemas.openxmlformats.org/officeDocument/2006/relationships/image" Target="../media/image11.jp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34.xml"/><Relationship Id="rId1" Type="http://schemas.openxmlformats.org/officeDocument/2006/relationships/tags" Target="../tags/tag9.xml"/><Relationship Id="rId6" Type="http://schemas.openxmlformats.org/officeDocument/2006/relationships/audio" Target="../media/audio1.wav"/><Relationship Id="rId5" Type="http://schemas.openxmlformats.org/officeDocument/2006/relationships/image" Target="../media/image12.jp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34.xml"/><Relationship Id="rId1" Type="http://schemas.openxmlformats.org/officeDocument/2006/relationships/tags" Target="../tags/tag10.xml"/><Relationship Id="rId6" Type="http://schemas.openxmlformats.org/officeDocument/2006/relationships/audio" Target="../media/audio1.wav"/><Relationship Id="rId5" Type="http://schemas.openxmlformats.org/officeDocument/2006/relationships/image" Target="../media/image13.jp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34.xml"/><Relationship Id="rId1" Type="http://schemas.openxmlformats.org/officeDocument/2006/relationships/tags" Target="../tags/tag11.xml"/><Relationship Id="rId6" Type="http://schemas.openxmlformats.org/officeDocument/2006/relationships/audio" Target="../media/audio1.wav"/><Relationship Id="rId5" Type="http://schemas.openxmlformats.org/officeDocument/2006/relationships/image" Target="../media/image14.jp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34.xml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34.xml"/><Relationship Id="rId1" Type="http://schemas.openxmlformats.org/officeDocument/2006/relationships/tags" Target="../tags/tag2.xml"/><Relationship Id="rId5" Type="http://schemas.openxmlformats.org/officeDocument/2006/relationships/audio" Target="../media/audio1.wav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34.xml"/><Relationship Id="rId1" Type="http://schemas.openxmlformats.org/officeDocument/2006/relationships/tags" Target="../tags/tag3.xml"/><Relationship Id="rId6" Type="http://schemas.openxmlformats.org/officeDocument/2006/relationships/audio" Target="../media/audio1.wav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57400" y="2235964"/>
            <a:ext cx="5105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all" spc="0" normalizeH="0" baseline="0" noProof="0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MĨ THUẬT </a:t>
            </a:r>
            <a:r>
              <a:rPr kumimoji="0" lang="vi-VN" sz="5400" b="1" i="0" u="none" strike="noStrike" kern="1200" cap="all" spc="0" normalizeH="0" baseline="0" noProof="0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LỚP </a:t>
            </a:r>
            <a:r>
              <a:rPr kumimoji="0" lang="en-US" sz="5400" b="1" i="0" u="none" strike="noStrike" kern="1200" cap="all" spc="0" normalizeH="0" baseline="0" noProof="0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</a:t>
            </a:r>
          </a:p>
        </p:txBody>
      </p:sp>
      <p:sp>
        <p:nvSpPr>
          <p:cNvPr id="6" name="Rectangle 5"/>
          <p:cNvSpPr/>
          <p:nvPr/>
        </p:nvSpPr>
        <p:spPr>
          <a:xfrm>
            <a:off x="838200" y="974646"/>
            <a:ext cx="7543800" cy="1485900"/>
          </a:xfrm>
          <a:prstGeom prst="rect">
            <a:avLst/>
          </a:prstGeom>
          <a:noFill/>
        </p:spPr>
        <p:txBody>
          <a:bodyPr wrap="none" lIns="91440" tIns="45720" rIns="91440" bIns="45720" numCol="1">
            <a:prstTxWarp prst="textWave1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50" normalizeH="0" baseline="0" noProof="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CHÀO MỪNG CÁC EM HỌC SINH </a:t>
            </a:r>
            <a:r>
              <a:rPr kumimoji="0" lang="vi-VN" sz="5400" b="1" i="0" u="none" strike="noStrike" kern="1200" cap="none" spc="50" normalizeH="0" baseline="0" noProof="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ĐẾN VỚI TIẾT HỌC</a:t>
            </a:r>
            <a:endParaRPr kumimoji="0" lang="en-US" sz="5400" b="1" i="0" u="none" strike="noStrike" kern="1200" cap="none" spc="50" normalizeH="0" baseline="0" noProof="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EBFB1972-264A-D5D5-EDF6-90F0BB8F5F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520036"/>
            <a:ext cx="6858000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>
                <a:alpha val="7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514337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GIÁO VIÊN: NGUYỄN THỊ THANH HỒNG</a:t>
            </a:r>
          </a:p>
        </p:txBody>
      </p:sp>
      <p:sp>
        <p:nvSpPr>
          <p:cNvPr id="3" name="Text Box 17">
            <a:extLst>
              <a:ext uri="{FF2B5EF4-FFF2-40B4-BE49-F238E27FC236}">
                <a16:creationId xmlns:a16="http://schemas.microsoft.com/office/drawing/2014/main" id="{3F8E7421-976B-9EAA-A9EB-A0E03208BC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7425" y="3967524"/>
            <a:ext cx="4629150" cy="55399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>
                <a:alpha val="7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514337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NĂM HỌC 2025 - 2026</a:t>
            </a:r>
          </a:p>
        </p:txBody>
      </p:sp>
    </p:spTree>
    <p:extLst>
      <p:ext uri="{BB962C8B-B14F-4D97-AF65-F5344CB8AC3E}">
        <p14:creationId xmlns:p14="http://schemas.microsoft.com/office/powerpoint/2010/main" val="2020426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2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7BDF21-4F82-C2E9-D5AC-0F13356766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DF266B8-98DD-710F-D019-BDA0FA327C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972"/>
            <a:ext cx="9144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E8DB8E1-B68D-5800-55DC-BC675834903C}"/>
              </a:ext>
            </a:extLst>
          </p:cNvPr>
          <p:cNvSpPr txBox="1"/>
          <p:nvPr/>
        </p:nvSpPr>
        <p:spPr>
          <a:xfrm>
            <a:off x="604157" y="76200"/>
            <a:ext cx="79356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THAM KHẢO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609600"/>
            <a:ext cx="5181600" cy="6227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72976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45">
        <p:sndAc>
          <p:stSnd>
            <p:snd r:embed="rId3" name="chimes.wav"/>
          </p:stSnd>
        </p:sndAc>
      </p:transition>
    </mc:Choice>
    <mc:Fallback xmlns="">
      <p:transition spd="slow" advTm="38945">
        <p:sndAc>
          <p:stSnd>
            <p:snd r:embed="rId6" name="chimes.wav"/>
          </p:stSnd>
        </p:sndAc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C11ADC-A7BD-C649-0A68-662A06F729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74DAF40-75AC-04FA-5074-160A4EFB38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972"/>
            <a:ext cx="9144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F4EDD40-A326-00A3-E86D-09F8252F0CC4}"/>
              </a:ext>
            </a:extLst>
          </p:cNvPr>
          <p:cNvSpPr txBox="1"/>
          <p:nvPr/>
        </p:nvSpPr>
        <p:spPr>
          <a:xfrm>
            <a:off x="604157" y="76200"/>
            <a:ext cx="79356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THAM KHẢO</a:t>
            </a:r>
          </a:p>
        </p:txBody>
      </p:sp>
      <p:pic>
        <p:nvPicPr>
          <p:cNvPr id="3075" name="Picture 3">
            <a:extLst>
              <a:ext uri="{FF2B5EF4-FFF2-40B4-BE49-F238E27FC236}">
                <a16:creationId xmlns:a16="http://schemas.microsoft.com/office/drawing/2014/main" id="{854594C6-3A1A-E336-52A4-BF6293BE4A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609600"/>
            <a:ext cx="5486400" cy="6172200"/>
          </a:xfrm>
          <a:prstGeom prst="rect">
            <a:avLst/>
          </a:prstGeom>
          <a:noFill/>
          <a:ln w="9525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5225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45">
        <p:sndAc>
          <p:stSnd>
            <p:snd r:embed="rId3" name="chimes.wav"/>
          </p:stSnd>
        </p:sndAc>
      </p:transition>
    </mc:Choice>
    <mc:Fallback xmlns="">
      <p:transition spd="slow" advTm="38945">
        <p:sndAc>
          <p:stSnd>
            <p:snd r:embed="rId6" name="chimes.wav"/>
          </p:stSnd>
        </p:sndAc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39A224-6A7C-64C4-A130-9CE742EC2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74FBEA8-961C-D2A2-E25B-C211D09F90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972"/>
            <a:ext cx="9144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6DA7222-4512-A300-FA1A-A624EE047F7D}"/>
              </a:ext>
            </a:extLst>
          </p:cNvPr>
          <p:cNvSpPr txBox="1"/>
          <p:nvPr/>
        </p:nvSpPr>
        <p:spPr>
          <a:xfrm>
            <a:off x="604157" y="76200"/>
            <a:ext cx="79356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THAM KHẢO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96633"/>
            <a:ext cx="5181600" cy="6157903"/>
          </a:xfrm>
          <a:prstGeom prst="rect">
            <a:avLst/>
          </a:prstGeom>
          <a:noFill/>
          <a:ln w="9525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63685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45">
        <p:sndAc>
          <p:stSnd>
            <p:snd r:embed="rId3" name="chimes.wav"/>
          </p:stSnd>
        </p:sndAc>
      </p:transition>
    </mc:Choice>
    <mc:Fallback xmlns="">
      <p:transition spd="slow" advTm="38945">
        <p:sndAc>
          <p:stSnd>
            <p:snd r:embed="rId6" name="chimes.wav"/>
          </p:stSnd>
        </p:sndAc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89620-ACCC-39A9-4265-E0E837CF8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5DF553E-7B75-8BE3-CA6E-B04BEC39DC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972"/>
            <a:ext cx="9144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BF4ACCB-1C74-4CED-7E19-B796D94D6D22}"/>
              </a:ext>
            </a:extLst>
          </p:cNvPr>
          <p:cNvSpPr txBox="1"/>
          <p:nvPr/>
        </p:nvSpPr>
        <p:spPr>
          <a:xfrm>
            <a:off x="604157" y="76200"/>
            <a:ext cx="79356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THAM KHẢO</a:t>
            </a:r>
          </a:p>
        </p:txBody>
      </p:sp>
      <p:pic>
        <p:nvPicPr>
          <p:cNvPr id="7" name="Picture 6" descr="A drawing of a landscape with trees and a boat&#10;&#10;AI-generated content may be incorrect.">
            <a:extLst>
              <a:ext uri="{FF2B5EF4-FFF2-40B4-BE49-F238E27FC236}">
                <a16:creationId xmlns:a16="http://schemas.microsoft.com/office/drawing/2014/main" id="{8DD7FAE9-6860-540C-738F-276C8E8C1D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609600"/>
            <a:ext cx="8534400" cy="61721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69482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45">
        <p:sndAc>
          <p:stSnd>
            <p:snd r:embed="rId3" name="chimes.wav"/>
          </p:stSnd>
        </p:sndAc>
      </p:transition>
    </mc:Choice>
    <mc:Fallback xmlns="">
      <p:transition spd="slow" advTm="38945">
        <p:sndAc>
          <p:stSnd>
            <p:snd r:embed="rId6" name="chimes.wav"/>
          </p:stSnd>
        </p:sndAc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13937-C599-6FFD-FCC1-CB3FB2D4C5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AE0F132-CEBD-388A-E164-A7D80C60F4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972"/>
            <a:ext cx="9144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FAAEF9E-12A2-F168-5929-A22163A637AC}"/>
              </a:ext>
            </a:extLst>
          </p:cNvPr>
          <p:cNvSpPr txBox="1"/>
          <p:nvPr/>
        </p:nvSpPr>
        <p:spPr>
          <a:xfrm>
            <a:off x="604157" y="76200"/>
            <a:ext cx="79356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THAM KHẢO</a:t>
            </a:r>
          </a:p>
        </p:txBody>
      </p:sp>
      <p:pic>
        <p:nvPicPr>
          <p:cNvPr id="3" name="Picture 2" descr="A drawing of a house and cows in a field&#10;&#10;AI-generated content may be incorrect.">
            <a:extLst>
              <a:ext uri="{FF2B5EF4-FFF2-40B4-BE49-F238E27FC236}">
                <a16:creationId xmlns:a16="http://schemas.microsoft.com/office/drawing/2014/main" id="{4581D4BC-1F79-17D3-D854-BE564B4E29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605256"/>
            <a:ext cx="8381999" cy="617654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01611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45">
        <p:sndAc>
          <p:stSnd>
            <p:snd r:embed="rId3" name="chimes.wav"/>
          </p:stSnd>
        </p:sndAc>
      </p:transition>
    </mc:Choice>
    <mc:Fallback xmlns="">
      <p:transition spd="slow" advTm="38945">
        <p:sndAc>
          <p:stSnd>
            <p:snd r:embed="rId6" name="chimes.wav"/>
          </p:stSnd>
        </p:sndAc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F6024-EA01-6CC1-A07D-0AAEAC5630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24A2553-79D2-E9EB-B430-A25308016B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972"/>
            <a:ext cx="9144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A24BFFE-DA21-82E4-6AEB-AAE1EB6D8011}"/>
              </a:ext>
            </a:extLst>
          </p:cNvPr>
          <p:cNvSpPr txBox="1"/>
          <p:nvPr/>
        </p:nvSpPr>
        <p:spPr>
          <a:xfrm>
            <a:off x="604157" y="76200"/>
            <a:ext cx="79356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THAM KHẢO</a:t>
            </a:r>
          </a:p>
        </p:txBody>
      </p:sp>
      <p:pic>
        <p:nvPicPr>
          <p:cNvPr id="3" name="Picture 2" descr="A drawing of a rainbow and clouds&#10;&#10;AI-generated content may be incorrect.">
            <a:extLst>
              <a:ext uri="{FF2B5EF4-FFF2-40B4-BE49-F238E27FC236}">
                <a16:creationId xmlns:a16="http://schemas.microsoft.com/office/drawing/2014/main" id="{EA5836EB-2C4E-A8BB-77FC-8819CC937F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609600"/>
            <a:ext cx="5486400" cy="62483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19585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45">
        <p:sndAc>
          <p:stSnd>
            <p:snd r:embed="rId3" name="chimes.wav"/>
          </p:stSnd>
        </p:sndAc>
      </p:transition>
    </mc:Choice>
    <mc:Fallback xmlns="">
      <p:transition spd="slow" advTm="38945">
        <p:sndAc>
          <p:stSnd>
            <p:snd r:embed="rId6" name="chimes.wav"/>
          </p:stSnd>
        </p:sndAc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C3DF6-DDAD-4929-083F-82EADF82E9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838D0AD-A21E-FC02-E267-24905FC840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972"/>
            <a:ext cx="9144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6B54808-95F4-087B-EBC2-6895BFB0D20D}"/>
              </a:ext>
            </a:extLst>
          </p:cNvPr>
          <p:cNvSpPr txBox="1"/>
          <p:nvPr/>
        </p:nvSpPr>
        <p:spPr>
          <a:xfrm>
            <a:off x="604157" y="76200"/>
            <a:ext cx="79356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THAM KHẢO</a:t>
            </a:r>
          </a:p>
        </p:txBody>
      </p:sp>
      <p:pic>
        <p:nvPicPr>
          <p:cNvPr id="3" name="Picture 2" descr="A drawing of a fish and a sun&#10;&#10;AI-generated content may be incorrect.">
            <a:extLst>
              <a:ext uri="{FF2B5EF4-FFF2-40B4-BE49-F238E27FC236}">
                <a16:creationId xmlns:a16="http://schemas.microsoft.com/office/drawing/2014/main" id="{6783ED1B-4115-FF82-CC8D-7ECE36C3EB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1" y="660975"/>
            <a:ext cx="4900612" cy="612082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35521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45">
        <p:sndAc>
          <p:stSnd>
            <p:snd r:embed="rId3" name="chimes.wav"/>
          </p:stSnd>
        </p:sndAc>
      </p:transition>
    </mc:Choice>
    <mc:Fallback xmlns="">
      <p:transition spd="slow" advTm="38945">
        <p:sndAc>
          <p:stSnd>
            <p:snd r:embed="rId6" name="chimes.wav"/>
          </p:stSnd>
        </p:sndAc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A94731-6129-AF6D-5E32-A070CE5FC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481491E-EAB6-A433-5CB8-4A27C19022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972"/>
            <a:ext cx="9144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E1325DC-54A7-5AA1-9880-886F79CAAB95}"/>
              </a:ext>
            </a:extLst>
          </p:cNvPr>
          <p:cNvSpPr txBox="1"/>
          <p:nvPr/>
        </p:nvSpPr>
        <p:spPr>
          <a:xfrm>
            <a:off x="604157" y="76200"/>
            <a:ext cx="79356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THAM KHẢO</a:t>
            </a:r>
          </a:p>
        </p:txBody>
      </p:sp>
      <p:pic>
        <p:nvPicPr>
          <p:cNvPr id="3" name="Picture 2" descr="A drawing of a sailboat and rainbow&#10;&#10;AI-generated content may be incorrect.">
            <a:extLst>
              <a:ext uri="{FF2B5EF4-FFF2-40B4-BE49-F238E27FC236}">
                <a16:creationId xmlns:a16="http://schemas.microsoft.com/office/drawing/2014/main" id="{E8782F26-51B8-833C-F6DF-951A4CB54D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660975"/>
            <a:ext cx="5181600" cy="612082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96112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45">
        <p:sndAc>
          <p:stSnd>
            <p:snd r:embed="rId3" name="chimes.wav"/>
          </p:stSnd>
        </p:sndAc>
      </p:transition>
    </mc:Choice>
    <mc:Fallback xmlns="">
      <p:transition spd="slow" advTm="38945">
        <p:sndAc>
          <p:stSnd>
            <p:snd r:embed="rId6" name="chimes.wav"/>
          </p:stSnd>
        </p:sndAc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18D59-7B8F-651E-7113-2DBCC8183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3" name="TextBox 5">
            <a:extLst>
              <a:ext uri="{FF2B5EF4-FFF2-40B4-BE49-F238E27FC236}">
                <a16:creationId xmlns:a16="http://schemas.microsoft.com/office/drawing/2014/main" id="{953B13FA-9377-7756-213C-A9B5C8153B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04800"/>
            <a:ext cx="68580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HĐ3. LUYỆN TẬP – SÁNG TẠO</a:t>
            </a: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endParaRPr lang="en-US" altLang="en-US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7134514647135_1">
            <a:hlinkClick r:id="" action="ppaction://media"/>
            <a:extLst>
              <a:ext uri="{FF2B5EF4-FFF2-40B4-BE49-F238E27FC236}">
                <a16:creationId xmlns:a16="http://schemas.microsoft.com/office/drawing/2014/main" id="{EB3A8AFF-7EB2-F54A-A764-AEAAC1678B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24365" y="5207629"/>
            <a:ext cx="365522" cy="36552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D034D8A-5EAC-20E6-7A32-CD80DC668E95}"/>
              </a:ext>
            </a:extLst>
          </p:cNvPr>
          <p:cNvSpPr txBox="1"/>
          <p:nvPr/>
        </p:nvSpPr>
        <p:spPr>
          <a:xfrm>
            <a:off x="657065" y="2590800"/>
            <a:ext cx="7620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3714750" algn="l"/>
              </a:tabLst>
            </a:pPr>
            <a:r>
              <a:rPr lang="nl-NL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 dụng nét để vẽ và trang trí một bức tranh mà em yêu thích </a:t>
            </a:r>
            <a:endParaRPr lang="en-US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6026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77B9FB-4D51-750E-2785-320882F626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4A9EF03A-3670-5F1B-47DF-B7255F2AC83C}"/>
              </a:ext>
            </a:extLst>
          </p:cNvPr>
          <p:cNvSpPr/>
          <p:nvPr/>
        </p:nvSpPr>
        <p:spPr>
          <a:xfrm>
            <a:off x="559837" y="327130"/>
            <a:ext cx="8369559" cy="7020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HOẠT ĐỘNG 4: PHÂN TÍCH – ĐÁNH GIÁ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87A2B2-1FC9-EB8A-64E9-8F37D5F3EA4D}"/>
              </a:ext>
            </a:extLst>
          </p:cNvPr>
          <p:cNvSpPr txBox="1"/>
          <p:nvPr/>
        </p:nvSpPr>
        <p:spPr>
          <a:xfrm>
            <a:off x="839755" y="954563"/>
            <a:ext cx="74644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chia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sẻ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27961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1" cy="6887361"/>
          </a:xfrm>
        </p:spPr>
      </p:pic>
      <p:sp>
        <p:nvSpPr>
          <p:cNvPr id="5" name="TextBox 4"/>
          <p:cNvSpPr txBox="1"/>
          <p:nvPr/>
        </p:nvSpPr>
        <p:spPr>
          <a:xfrm>
            <a:off x="3032702" y="0"/>
            <a:ext cx="33185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Khởi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động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2AEABEC-C33D-6FAC-2EA3-3FC45668D7B2}"/>
              </a:ext>
            </a:extLst>
          </p:cNvPr>
          <p:cNvSpPr txBox="1"/>
          <p:nvPr/>
        </p:nvSpPr>
        <p:spPr>
          <a:xfrm>
            <a:off x="2192728" y="3044279"/>
            <a:ext cx="499848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Vận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động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theo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nhạc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099172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ình chữ nhật 1">
            <a:extLst>
              <a:ext uri="{FF2B5EF4-FFF2-40B4-BE49-F238E27FC236}">
                <a16:creationId xmlns:a16="http://schemas.microsoft.com/office/drawing/2014/main" id="{C4B4A9A6-5E95-E4B9-2E84-997C756833AA}"/>
              </a:ext>
            </a:extLst>
          </p:cNvPr>
          <p:cNvSpPr/>
          <p:nvPr/>
        </p:nvSpPr>
        <p:spPr>
          <a:xfrm>
            <a:off x="559837" y="327130"/>
            <a:ext cx="8369559" cy="7020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HOẠT ĐỘNG 5: VẬN DỤNG – PHÁT TRIỂN</a:t>
            </a:r>
          </a:p>
        </p:txBody>
      </p:sp>
    </p:spTree>
    <p:extLst>
      <p:ext uri="{BB962C8B-B14F-4D97-AF65-F5344CB8AC3E}">
        <p14:creationId xmlns:p14="http://schemas.microsoft.com/office/powerpoint/2010/main" val="17047745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58332F-2A57-FC78-7E46-D42520518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EA387A2-BD8A-A40B-F744-572B76EEB5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图片 4">
            <a:extLst>
              <a:ext uri="{FF2B5EF4-FFF2-40B4-BE49-F238E27FC236}">
                <a16:creationId xmlns:a16="http://schemas.microsoft.com/office/drawing/2014/main" id="{4EFC512F-CB63-CB20-DDC0-B4AEB10161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622" y="1283784"/>
            <a:ext cx="1364279" cy="1318634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6E952175-14D2-9D47-85AB-C0ED6F99C7C6}"/>
              </a:ext>
            </a:extLst>
          </p:cNvPr>
          <p:cNvSpPr/>
          <p:nvPr/>
        </p:nvSpPr>
        <p:spPr>
          <a:xfrm>
            <a:off x="121623" y="919597"/>
            <a:ext cx="9497290" cy="264917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srgbClr val="C90D7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CHÚC CÁC EM CHĂM NGOAN HỌC GIỎI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srgbClr val="C90D7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CHÀO CÁC EM !</a:t>
            </a:r>
          </a:p>
        </p:txBody>
      </p:sp>
    </p:spTree>
    <p:extLst>
      <p:ext uri="{BB962C8B-B14F-4D97-AF65-F5344CB8AC3E}">
        <p14:creationId xmlns:p14="http://schemas.microsoft.com/office/powerpoint/2010/main" val="3939104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hởi động tiết học - Bài 1">
            <a:hlinkClick r:id="" action="ppaction://media"/>
            <a:extLst>
              <a:ext uri="{FF2B5EF4-FFF2-40B4-BE49-F238E27FC236}">
                <a16:creationId xmlns:a16="http://schemas.microsoft.com/office/drawing/2014/main" id="{72A8A0F4-559C-62BC-60AD-624C26FA270A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1733" y="907584"/>
            <a:ext cx="8060539" cy="476285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06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08DBF08-E0F9-4F5E-925C-4126351898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9C308B9-374C-21B1-9D3C-0511294B2968}"/>
              </a:ext>
            </a:extLst>
          </p:cNvPr>
          <p:cNvSpPr txBox="1"/>
          <p:nvPr/>
        </p:nvSpPr>
        <p:spPr>
          <a:xfrm>
            <a:off x="762000" y="2209800"/>
            <a:ext cx="7935686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Chủ</a:t>
            </a: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đề</a:t>
            </a: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3: 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Nét</a:t>
            </a: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vẽ</a:t>
            </a: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(</a:t>
            </a: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</a:t>
            </a: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3)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15191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45"/>
    </mc:Choice>
    <mc:Fallback xmlns="">
      <p:transition spd="slow" advTm="38945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A9E8E8-0F5F-7809-5363-2F0302FCF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1">
            <a:extLst>
              <a:ext uri="{FF2B5EF4-FFF2-40B4-BE49-F238E27FC236}">
                <a16:creationId xmlns:a16="http://schemas.microsoft.com/office/drawing/2014/main" id="{C7F0B3C0-A542-F4EE-7B42-C7A25111A398}"/>
              </a:ext>
            </a:extLst>
          </p:cNvPr>
          <p:cNvSpPr>
            <a:spLocks noGrp="1"/>
          </p:cNvSpPr>
          <p:nvPr/>
        </p:nvSpPr>
        <p:spPr>
          <a:xfrm>
            <a:off x="1752600" y="77223"/>
            <a:ext cx="5458002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HOẠT ĐỘNG 1: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Khám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phá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58FF4B3-6824-D68B-F356-93B949B705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10623"/>
            <a:ext cx="8568113" cy="61701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668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53CA3F-3846-5B35-D378-4E64C1C2F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2C0CF33-6946-C073-8316-D92179CE94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6CD930A-7017-E861-8331-A162511C6F3C}"/>
              </a:ext>
            </a:extLst>
          </p:cNvPr>
          <p:cNvSpPr txBox="1"/>
          <p:nvPr/>
        </p:nvSpPr>
        <p:spPr>
          <a:xfrm>
            <a:off x="838200" y="2133600"/>
            <a:ext cx="7543800" cy="32267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buNone/>
              <a:tabLst>
                <a:tab pos="180340" algn="l"/>
              </a:tabLst>
            </a:pP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:Trong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tranh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vẽ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algn="just">
              <a:lnSpc>
                <a:spcPct val="115000"/>
              </a:lnSpc>
              <a:buNone/>
              <a:tabLst>
                <a:tab pos="180340" algn="l"/>
              </a:tabLst>
            </a:pP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2: 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tranh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vẽ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trang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trí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nét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màu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Tranh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vẽ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màu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14834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45">
        <p:sndAc>
          <p:stSnd>
            <p:snd r:embed="rId3" name="chimes.wav"/>
          </p:stSnd>
        </p:sndAc>
      </p:transition>
    </mc:Choice>
    <mc:Fallback xmlns="">
      <p:transition spd="slow" advTm="38945">
        <p:sndAc>
          <p:stSnd>
            <p:snd r:embed="rId5" name="chimes.wav"/>
          </p:stSnd>
        </p:sndAc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70A09A-60FC-4A45-B09B-1DC4BA37BE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73013E7-782A-A42C-29FC-B4C6DA2D76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9873014-66A3-03EF-C2FF-29A4477AC8A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050" y="152400"/>
            <a:ext cx="6819899" cy="479957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DA40FFD-06D3-EA36-43EB-F05E32AB2482}"/>
              </a:ext>
            </a:extLst>
          </p:cNvPr>
          <p:cNvSpPr txBox="1"/>
          <p:nvPr/>
        </p:nvSpPr>
        <p:spPr>
          <a:xfrm>
            <a:off x="609600" y="5032057"/>
            <a:ext cx="8185033" cy="1745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:Trong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tranh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vẽ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2: 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Trong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tranh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vẽ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trang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trí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nét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màu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3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Tranh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vẽ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màu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76124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45">
        <p:sndAc>
          <p:stSnd>
            <p:snd r:embed="rId3" name="chimes.wav"/>
          </p:stSnd>
        </p:sndAc>
      </p:transition>
    </mc:Choice>
    <mc:Fallback xmlns="">
      <p:transition spd="slow" advTm="38945">
        <p:sndAc>
          <p:stSnd>
            <p:snd r:embed="rId6" name="chimes.wav"/>
          </p:stSnd>
        </p:sndAc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71B152-8665-9257-802D-1B0036FA0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>
            <a:extLst>
              <a:ext uri="{FF2B5EF4-FFF2-40B4-BE49-F238E27FC236}">
                <a16:creationId xmlns:a16="http://schemas.microsoft.com/office/drawing/2014/main" id="{80BA0F6E-57DC-4EB0-A8CB-83346E62B1A7}"/>
              </a:ext>
            </a:extLst>
          </p:cNvPr>
          <p:cNvSpPr/>
          <p:nvPr/>
        </p:nvSpPr>
        <p:spPr>
          <a:xfrm flipV="1">
            <a:off x="6088409" y="1388175"/>
            <a:ext cx="634901" cy="293323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2333E4-35E1-76F5-FB88-C17CF8BE7699}"/>
              </a:ext>
            </a:extLst>
          </p:cNvPr>
          <p:cNvSpPr>
            <a:spLocks noGrp="1"/>
          </p:cNvSpPr>
          <p:nvPr/>
        </p:nvSpPr>
        <p:spPr>
          <a:xfrm>
            <a:off x="76200" y="195125"/>
            <a:ext cx="87630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HOẠT ĐỘNG 2: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Kiến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tạo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kiến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thức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–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năng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33771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A3241-BFC9-3333-5157-717A10492067}"/>
              </a:ext>
            </a:extLst>
          </p:cNvPr>
          <p:cNvSpPr>
            <a:spLocks noGrp="1"/>
          </p:cNvSpPr>
          <p:nvPr/>
        </p:nvSpPr>
        <p:spPr>
          <a:xfrm>
            <a:off x="76200" y="195125"/>
            <a:ext cx="87630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HOẠT ĐỘNG 3: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Luyện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tập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– S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áng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tạo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88848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10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10.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10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10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10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10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10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10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10.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10.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10.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Chủ đề của Office">
  <a:themeElements>
    <a:clrScheme name="Văn phòng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ăn phòng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_Chủ đề của Office">
  <a:themeElements>
    <a:clrScheme name="Văn phòng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ăn phòng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1101</TotalTime>
  <Words>227</Words>
  <Application>Microsoft Office PowerPoint</Application>
  <PresentationFormat>On-screen Show (4:3)</PresentationFormat>
  <Paragraphs>34</Paragraphs>
  <Slides>21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21</vt:i4>
      </vt:variant>
    </vt:vector>
  </HeadingPairs>
  <TitlesOfParts>
    <vt:vector size="37" baseType="lpstr">
      <vt:lpstr>Arial</vt:lpstr>
      <vt:lpstr>Calibri</vt:lpstr>
      <vt:lpstr>Calibri Light</vt:lpstr>
      <vt:lpstr>Lucida Sans Unicode</vt:lpstr>
      <vt:lpstr>Times New Roman</vt:lpstr>
      <vt:lpstr>Verdana</vt:lpstr>
      <vt:lpstr>Wingdings 2</vt:lpstr>
      <vt:lpstr>Wingdings 3</vt:lpstr>
      <vt:lpstr>Concourse</vt:lpstr>
      <vt:lpstr>1_Office Theme</vt:lpstr>
      <vt:lpstr>4_Office Theme</vt:lpstr>
      <vt:lpstr>3_Office Theme</vt:lpstr>
      <vt:lpstr>Chủ đề của Office</vt:lpstr>
      <vt:lpstr>Office Theme</vt:lpstr>
      <vt:lpstr>13_Office Theme</vt:lpstr>
      <vt:lpstr>1_Chủ đề của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ADMIN</cp:lastModifiedBy>
  <cp:revision>132</cp:revision>
  <dcterms:created xsi:type="dcterms:W3CDTF">2021-11-24T07:51:13Z</dcterms:created>
  <dcterms:modified xsi:type="dcterms:W3CDTF">2025-10-27T07:34:31Z</dcterms:modified>
</cp:coreProperties>
</file>