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91" r:id="rId6"/>
    <p:sldId id="261" r:id="rId7"/>
    <p:sldId id="262" r:id="rId8"/>
    <p:sldId id="263" r:id="rId9"/>
    <p:sldId id="29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guyen Thi Xuan Van" initials="NTXV" lastIdx="1" clrIdx="0">
    <p:extLst>
      <p:ext uri="{19B8F6BF-5375-455C-9EA6-DF929625EA0E}">
        <p15:presenceInfo xmlns:p15="http://schemas.microsoft.com/office/powerpoint/2012/main" userId="Nguyen Thi Xuan Va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81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AD008-5D89-4D31-B2E3-55D52732A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D4DF0E-B91B-496E-82DB-F06731F912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6AB60-679E-40E8-8E45-0253D66F6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A83054-E87C-458B-9DBD-0F35DE9BB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07D15-3A5F-4548-817C-F612D4794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3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DDE7F-0A9E-4059-A0DB-92382315B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52BACF-8570-492E-AC67-10D88126F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B19C26-A49D-4EDD-90B1-6E81519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5A5E2F-3D80-4FFC-BE0B-42B2BFB4F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798D3-9D22-4B97-B8AC-8D8A58C7E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41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3C470B-9A99-4324-BAB7-E966A35CA0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7F6845-4C8A-4B6F-B6CB-93821BE7C8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66870-2EAC-43CD-866A-CC421F14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7420AB-8AF5-4B0E-9A6D-266F7877D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4E8B92-8443-4684-BDD0-026FDDD00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48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AEB0F-B1AE-4391-896D-B46D2D1F0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0CB133-5E89-401C-A3FE-2946258C4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6C1CF-EBB1-4400-90BA-357C5E7B2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322DB-3681-4B0E-B26E-0E5B8AF0E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CF4A0-1ABD-45CA-9BBB-4E672A91B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9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8C397-223A-423D-9F14-43537F172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A7E38-2610-43F7-A5BA-C8E04FFE0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031D2-8B58-4C76-B32F-C63CF27B5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BC5B6-3427-42AB-8339-E238DB0D4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AC21E-D54D-4B43-9236-5320BEEE9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76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A6775-0037-4EBB-B062-BFB619B3B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D47AD-5327-400A-8465-7FF8DD17C5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26510-0B68-4263-9226-874D0038D3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D50AA6-8B69-4A7C-882D-3D3D4964D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F210-7B96-4D1B-8378-B7ED22D7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4F290-CD70-4B68-8388-23005CBDB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614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6DC0E-E1C6-4A0A-A9EA-90D6734BD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4762E-B7D7-4AAE-A35A-3AB03A8987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4507F0-6AAA-419D-93A2-298D2742D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CD4421-4CD4-461E-BC9F-A039B807C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B5D3FB-F5C0-41EA-8F75-1C2248A828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4361EE-8B51-4F09-A057-B02292147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2749BD-88AA-49A6-AC7C-F0093CD24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6FB3B0-540F-4278-B21C-DFDFA8B2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76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5D257-D559-4F38-8056-DAFED783B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2527C3-1F44-49DB-87F2-AA98F2899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5C53C3-E84E-42BF-A04B-16ABDE8D4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B3C867-03FF-4E27-AC19-8D970BEDF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37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41F591-4EC5-417B-BE11-DB742A67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775141-E3C2-4000-BB4A-5CE5CBFAF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429145-E26F-4D7D-A905-B1F171049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274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45672-354B-4108-A9FA-4DFE692F9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49BD1-77CC-43D8-B2B3-8DF45E973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F6E06D-8713-462E-A8B3-40E7406F4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6F0AAE-4261-48AF-B283-205DC0E57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CB5DB-30DF-4665-9E04-B26C760D8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D56A4-66B4-48F6-80BF-B0024CB0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35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E38D0-D695-4F76-9F0A-1CE30AAA3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148101-7303-430A-83A8-53C66BC4E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261E3-4FEA-465B-8440-4D67C5D2FA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DA6B3B-F3D0-4A37-9283-0755685DF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8D960-202A-4B05-BBBD-7B2A63ACD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1D3BD-CC57-4773-AC82-F72C3AE5F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41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36C968F-8C3D-4C8F-816D-E1CF89FE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7E151-8C76-409C-8890-76E3E3B6A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0016AE-7FCF-4EFA-A759-1D1E1BC98F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1B080-3605-46AC-A486-9C7E071E7B37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6616-4A8C-402D-8718-457C4498C0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E1203-FF9D-4E2E-9B53-67441FCCE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F30AE7-7C5A-43A5-91D4-36838C6450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42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1304.photobucket.com/albums/s522/HuyMechanic/Kute/khung-anh-dep1copy_zpsacfbb0ef.png">
            <a:extLst>
              <a:ext uri="{FF2B5EF4-FFF2-40B4-BE49-F238E27FC236}">
                <a16:creationId xmlns:a16="http://schemas.microsoft.com/office/drawing/2014/main" id="{A511D4EC-C103-4163-8E2A-8156CC0F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6">
            <a:extLst>
              <a:ext uri="{FF2B5EF4-FFF2-40B4-BE49-F238E27FC236}">
                <a16:creationId xmlns:a16="http://schemas.microsoft.com/office/drawing/2014/main" id="{C1298E1E-1310-4195-B952-9DBDCAD70A7E}"/>
              </a:ext>
            </a:extLst>
          </p:cNvPr>
          <p:cNvSpPr txBox="1"/>
          <p:nvPr/>
        </p:nvSpPr>
        <p:spPr>
          <a:xfrm>
            <a:off x="2574426" y="1238041"/>
            <a:ext cx="70431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endParaRPr lang="zh-CN" altLang="en-US" sz="4000" b="1" dirty="0">
              <a:ln w="9525">
                <a:noFill/>
              </a:ln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A53326-6EE5-4D14-848E-1D453C6954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6" r="8321" b="76039"/>
          <a:stretch/>
        </p:blipFill>
        <p:spPr>
          <a:xfrm>
            <a:off x="2028092" y="1498199"/>
            <a:ext cx="8644218" cy="2817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99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1304.photobucket.com/albums/s522/HuyMechanic/Kute/khung-anh-dep1copy_zpsacfbb0ef.png">
            <a:extLst>
              <a:ext uri="{FF2B5EF4-FFF2-40B4-BE49-F238E27FC236}">
                <a16:creationId xmlns:a16="http://schemas.microsoft.com/office/drawing/2014/main" id="{114FC54B-F506-402E-85C5-DC0D74668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19689"/>
            <a:ext cx="12191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5">
            <a:extLst>
              <a:ext uri="{FF2B5EF4-FFF2-40B4-BE49-F238E27FC236}">
                <a16:creationId xmlns:a16="http://schemas.microsoft.com/office/drawing/2014/main" id="{E7BFFF65-F98F-407C-B83B-83BD0FA4FBC4}"/>
              </a:ext>
            </a:extLst>
          </p:cNvPr>
          <p:cNvGrpSpPr/>
          <p:nvPr/>
        </p:nvGrpSpPr>
        <p:grpSpPr>
          <a:xfrm>
            <a:off x="4778085" y="1901482"/>
            <a:ext cx="2635827" cy="1307829"/>
            <a:chOff x="3764973" y="1756202"/>
            <a:chExt cx="2978727" cy="3277030"/>
          </a:xfrm>
        </p:grpSpPr>
        <p:sp>
          <p:nvSpPr>
            <p:cNvPr id="6" name="椭圆 6">
              <a:extLst>
                <a:ext uri="{FF2B5EF4-FFF2-40B4-BE49-F238E27FC236}">
                  <a16:creationId xmlns:a16="http://schemas.microsoft.com/office/drawing/2014/main" id="{66028E53-85FE-4CD5-8231-59FE08155555}"/>
                </a:ext>
              </a:extLst>
            </p:cNvPr>
            <p:cNvSpPr/>
            <p:nvPr/>
          </p:nvSpPr>
          <p:spPr>
            <a:xfrm>
              <a:off x="3764973" y="1756202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文本框 7">
              <a:extLst>
                <a:ext uri="{FF2B5EF4-FFF2-40B4-BE49-F238E27FC236}">
                  <a16:creationId xmlns:a16="http://schemas.microsoft.com/office/drawing/2014/main" id="{0DD6907F-A282-44F0-B338-F67271DFA58A}"/>
                </a:ext>
              </a:extLst>
            </p:cNvPr>
            <p:cNvSpPr txBox="1"/>
            <p:nvPr/>
          </p:nvSpPr>
          <p:spPr>
            <a:xfrm>
              <a:off x="3986243" y="1756202"/>
              <a:ext cx="275745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Tiết</a:t>
              </a:r>
              <a:r>
                <a:rPr kumimoji="0" lang="en-US" altLang="zh-CN" sz="6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1</a:t>
              </a:r>
              <a:endParaRPr kumimoji="0" lang="zh-CN" altLang="en-US" sz="6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B81E170B-BBA0-45A4-9955-ED6DE57AA829}"/>
              </a:ext>
            </a:extLst>
          </p:cNvPr>
          <p:cNvSpPr txBox="1"/>
          <p:nvPr/>
        </p:nvSpPr>
        <p:spPr>
          <a:xfrm>
            <a:off x="3237996" y="3592600"/>
            <a:ext cx="5716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7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08414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4.violet.vn/uploads/blogs/730254/khung_anh_1/023o_500.png">
            <a:extLst>
              <a:ext uri="{FF2B5EF4-FFF2-40B4-BE49-F238E27FC236}">
                <a16:creationId xmlns:a16="http://schemas.microsoft.com/office/drawing/2014/main" id="{C7E6888E-EB54-4DDA-97F1-9DDC8FD03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4661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310C89-29D7-43D3-8E9D-3BBF009B8926}"/>
              </a:ext>
            </a:extLst>
          </p:cNvPr>
          <p:cNvSpPr/>
          <p:nvPr/>
        </p:nvSpPr>
        <p:spPr>
          <a:xfrm>
            <a:off x="2543909" y="2767280"/>
            <a:ext cx="646974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KH</a:t>
            </a:r>
            <a:r>
              <a:rPr lang="en-US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ỞI ĐỘNG</a:t>
            </a:r>
            <a:endParaRPr lang="en-US" sz="8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5264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2">
            <a:extLst>
              <a:ext uri="{FF2B5EF4-FFF2-40B4-BE49-F238E27FC236}">
                <a16:creationId xmlns:a16="http://schemas.microsoft.com/office/drawing/2014/main" id="{FEA1B851-4AF6-4941-A949-21B26CA019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110425" y="188339"/>
            <a:ext cx="3022600" cy="13159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17AD08-55FA-4F5D-BF73-CDFD9472F3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507" b="51575" l="28425" r="47603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028" t="35749" r="50000" b="46667"/>
          <a:stretch/>
        </p:blipFill>
        <p:spPr>
          <a:xfrm>
            <a:off x="1350241" y="1367904"/>
            <a:ext cx="4047336" cy="452880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DA1A8A-9052-429D-AEAE-D061F8A981EF}"/>
              </a:ext>
            </a:extLst>
          </p:cNvPr>
          <p:cNvSpPr txBox="1"/>
          <p:nvPr/>
        </p:nvSpPr>
        <p:spPr>
          <a:xfrm>
            <a:off x="5707738" y="2342249"/>
            <a:ext cx="51347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B94EC9-82BA-448B-97BC-FC4F5A886BB2}"/>
              </a:ext>
            </a:extLst>
          </p:cNvPr>
          <p:cNvSpPr txBox="1"/>
          <p:nvPr/>
        </p:nvSpPr>
        <p:spPr>
          <a:xfrm>
            <a:off x="5397576" y="3213754"/>
            <a:ext cx="5267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endParaRPr 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B94EC9-82BA-448B-97BC-FC4F5A886BB2}"/>
              </a:ext>
            </a:extLst>
          </p:cNvPr>
          <p:cNvSpPr txBox="1"/>
          <p:nvPr/>
        </p:nvSpPr>
        <p:spPr>
          <a:xfrm>
            <a:off x="5843052" y="4613453"/>
            <a:ext cx="4273963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1E170B-BBA0-45A4-9955-ED6DE57AA829}"/>
              </a:ext>
            </a:extLst>
          </p:cNvPr>
          <p:cNvSpPr txBox="1"/>
          <p:nvPr/>
        </p:nvSpPr>
        <p:spPr>
          <a:xfrm>
            <a:off x="4949197" y="149474"/>
            <a:ext cx="5716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7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198482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13">
            <a:extLst>
              <a:ext uri="{FF2B5EF4-FFF2-40B4-BE49-F238E27FC236}">
                <a16:creationId xmlns:a16="http://schemas.microsoft.com/office/drawing/2014/main" id="{6A6AF421-5E92-4DDA-B5E2-7B06E24F1A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576543"/>
              </p:ext>
            </p:extLst>
          </p:nvPr>
        </p:nvGraphicFramePr>
        <p:xfrm>
          <a:off x="424070" y="1338470"/>
          <a:ext cx="11105321" cy="55523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4417">
                  <a:extLst>
                    <a:ext uri="{9D8B030D-6E8A-4147-A177-3AD203B41FA5}">
                      <a16:colId xmlns:a16="http://schemas.microsoft.com/office/drawing/2014/main" val="2918391857"/>
                    </a:ext>
                  </a:extLst>
                </a:gridCol>
                <a:gridCol w="1020417">
                  <a:extLst>
                    <a:ext uri="{9D8B030D-6E8A-4147-A177-3AD203B41FA5}">
                      <a16:colId xmlns:a16="http://schemas.microsoft.com/office/drawing/2014/main" val="4075812513"/>
                    </a:ext>
                  </a:extLst>
                </a:gridCol>
                <a:gridCol w="2027583">
                  <a:extLst>
                    <a:ext uri="{9D8B030D-6E8A-4147-A177-3AD203B41FA5}">
                      <a16:colId xmlns:a16="http://schemas.microsoft.com/office/drawing/2014/main" val="1235782681"/>
                    </a:ext>
                  </a:extLst>
                </a:gridCol>
                <a:gridCol w="2120348">
                  <a:extLst>
                    <a:ext uri="{9D8B030D-6E8A-4147-A177-3AD203B41FA5}">
                      <a16:colId xmlns:a16="http://schemas.microsoft.com/office/drawing/2014/main" val="1235228389"/>
                    </a:ext>
                  </a:extLst>
                </a:gridCol>
                <a:gridCol w="1020417">
                  <a:extLst>
                    <a:ext uri="{9D8B030D-6E8A-4147-A177-3AD203B41FA5}">
                      <a16:colId xmlns:a16="http://schemas.microsoft.com/office/drawing/2014/main" val="429655203"/>
                    </a:ext>
                  </a:extLst>
                </a:gridCol>
                <a:gridCol w="2372139">
                  <a:extLst>
                    <a:ext uri="{9D8B030D-6E8A-4147-A177-3AD203B41FA5}">
                      <a16:colId xmlns:a16="http://schemas.microsoft.com/office/drawing/2014/main" val="1760555285"/>
                    </a:ext>
                  </a:extLst>
                </a:gridCol>
              </a:tblGrid>
              <a:tr h="10928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3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3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3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3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Viết</a:t>
                      </a:r>
                      <a:r>
                        <a:rPr lang="en-US" sz="3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3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r>
                        <a:rPr lang="en-US" sz="3200" b="1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endParaRPr lang="en-US" sz="32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63063"/>
                  </a:ext>
                </a:extLst>
              </a:tr>
              <a:tr h="8918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1868570"/>
                  </a:ext>
                </a:extLst>
              </a:tr>
              <a:tr h="8918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966134"/>
                  </a:ext>
                </a:extLst>
              </a:tr>
              <a:tr h="8918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117651"/>
                  </a:ext>
                </a:extLst>
              </a:tr>
              <a:tr h="8918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669049"/>
                  </a:ext>
                </a:extLst>
              </a:tr>
              <a:tr h="89189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795085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9744F7D-FE41-45D2-AAE8-CA8DE99116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22" t="58758" r="68906" b="35151"/>
          <a:stretch/>
        </p:blipFill>
        <p:spPr>
          <a:xfrm>
            <a:off x="424070" y="2395330"/>
            <a:ext cx="2531165" cy="914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356078-3FBA-496A-A8A7-D57E3C0689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3" t="64754" r="68987" b="28974"/>
          <a:stretch/>
        </p:blipFill>
        <p:spPr>
          <a:xfrm>
            <a:off x="424070" y="3309722"/>
            <a:ext cx="2531165" cy="80839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8EC4A0-3FB0-43A4-B4A0-D56D07B57A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3" t="70438" r="68987" b="23290"/>
          <a:stretch/>
        </p:blipFill>
        <p:spPr>
          <a:xfrm>
            <a:off x="424070" y="4065103"/>
            <a:ext cx="2531165" cy="9773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CD9C50-E9CA-48C9-B011-FEB2624129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31" t="76809" r="68868" b="16919"/>
          <a:stretch/>
        </p:blipFill>
        <p:spPr>
          <a:xfrm>
            <a:off x="424070" y="5095466"/>
            <a:ext cx="2531165" cy="8815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B519A9-C6C9-41CA-9D0D-2D10B174D8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3" t="82737" r="68869" b="10990"/>
          <a:stretch/>
        </p:blipFill>
        <p:spPr>
          <a:xfrm>
            <a:off x="424070" y="6009859"/>
            <a:ext cx="2531165" cy="8481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C62253-B1EF-4620-9EDF-22C06649F4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7" t="58678" r="31995" b="35050"/>
          <a:stretch/>
        </p:blipFill>
        <p:spPr>
          <a:xfrm>
            <a:off x="5989983" y="2395330"/>
            <a:ext cx="2173355" cy="82495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63336C-2005-42F1-BB59-0ABB9BA11D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7" t="64558" r="32112" b="28778"/>
          <a:stretch/>
        </p:blipFill>
        <p:spPr>
          <a:xfrm>
            <a:off x="5989983" y="3226913"/>
            <a:ext cx="2173355" cy="9143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429463-9867-4EE4-BADF-1905A8BA32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7" t="70537" r="31877" b="22627"/>
          <a:stretch/>
        </p:blipFill>
        <p:spPr>
          <a:xfrm>
            <a:off x="5989983" y="4147929"/>
            <a:ext cx="2173355" cy="9773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6E21053-B4B8-4A9C-B2FA-9821C65519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7" t="76710" r="31877" b="17017"/>
          <a:stretch/>
        </p:blipFill>
        <p:spPr>
          <a:xfrm>
            <a:off x="5989983" y="5095465"/>
            <a:ext cx="2173355" cy="84814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83C7751-68D8-4AC2-A3DC-D3511A0AD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17" t="82737" r="31877" b="10990"/>
          <a:stretch/>
        </p:blipFill>
        <p:spPr>
          <a:xfrm>
            <a:off x="5989983" y="5943606"/>
            <a:ext cx="2173355" cy="947227"/>
          </a:xfrm>
          <a:prstGeom prst="rect">
            <a:avLst/>
          </a:prstGeom>
        </p:spPr>
      </p:pic>
      <p:pic>
        <p:nvPicPr>
          <p:cNvPr id="15" name="Hình ảnh 2">
            <a:extLst>
              <a:ext uri="{FF2B5EF4-FFF2-40B4-BE49-F238E27FC236}">
                <a16:creationId xmlns:a16="http://schemas.microsoft.com/office/drawing/2014/main" id="{EF3EAEA4-4A15-43CE-B622-3448BB6AE4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178352" y="155083"/>
            <a:ext cx="3022600" cy="977351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D076D02-1767-4A10-BC7B-C8A5DAE03C41}"/>
              </a:ext>
            </a:extLst>
          </p:cNvPr>
          <p:cNvSpPr/>
          <p:nvPr/>
        </p:nvSpPr>
        <p:spPr>
          <a:xfrm>
            <a:off x="3041373" y="2507961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AD94459-D64D-43F2-BF91-F97A953CCA72}"/>
              </a:ext>
            </a:extLst>
          </p:cNvPr>
          <p:cNvSpPr/>
          <p:nvPr/>
        </p:nvSpPr>
        <p:spPr>
          <a:xfrm>
            <a:off x="9296397" y="4167303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1CBCCE1-9178-4B6D-8BB5-62E90DADF73D}"/>
              </a:ext>
            </a:extLst>
          </p:cNvPr>
          <p:cNvSpPr/>
          <p:nvPr/>
        </p:nvSpPr>
        <p:spPr>
          <a:xfrm>
            <a:off x="3041373" y="3426324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577579E-149A-476E-B6D6-6E1A0CB96948}"/>
              </a:ext>
            </a:extLst>
          </p:cNvPr>
          <p:cNvSpPr/>
          <p:nvPr/>
        </p:nvSpPr>
        <p:spPr>
          <a:xfrm>
            <a:off x="3041373" y="4240216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B4AC0D1-44E6-4435-833C-99D26F4E40EE}"/>
              </a:ext>
            </a:extLst>
          </p:cNvPr>
          <p:cNvSpPr/>
          <p:nvPr/>
        </p:nvSpPr>
        <p:spPr>
          <a:xfrm>
            <a:off x="3131377" y="5180081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92FEC4F-E49B-4247-8B48-ED407A42B1B2}"/>
              </a:ext>
            </a:extLst>
          </p:cNvPr>
          <p:cNvSpPr/>
          <p:nvPr/>
        </p:nvSpPr>
        <p:spPr>
          <a:xfrm>
            <a:off x="3131376" y="6119946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247E091-8698-40FD-B638-FBDB67B8F791}"/>
              </a:ext>
            </a:extLst>
          </p:cNvPr>
          <p:cNvSpPr/>
          <p:nvPr/>
        </p:nvSpPr>
        <p:spPr>
          <a:xfrm>
            <a:off x="8203094" y="2496362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CD3F578-5381-4A9B-95E6-4D3605F07DC3}"/>
              </a:ext>
            </a:extLst>
          </p:cNvPr>
          <p:cNvSpPr/>
          <p:nvPr/>
        </p:nvSpPr>
        <p:spPr>
          <a:xfrm>
            <a:off x="8203094" y="3426324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5738261-2DA8-4345-BBC4-D07A63C12980}"/>
              </a:ext>
            </a:extLst>
          </p:cNvPr>
          <p:cNvSpPr/>
          <p:nvPr/>
        </p:nvSpPr>
        <p:spPr>
          <a:xfrm>
            <a:off x="8163338" y="4284224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725F435-3348-4614-85F5-939286481D4C}"/>
              </a:ext>
            </a:extLst>
          </p:cNvPr>
          <p:cNvSpPr/>
          <p:nvPr/>
        </p:nvSpPr>
        <p:spPr>
          <a:xfrm>
            <a:off x="8130206" y="5178279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84E832A-C1C2-4955-BF8C-1BED1012FA58}"/>
              </a:ext>
            </a:extLst>
          </p:cNvPr>
          <p:cNvSpPr/>
          <p:nvPr/>
        </p:nvSpPr>
        <p:spPr>
          <a:xfrm>
            <a:off x="8229599" y="6060487"/>
            <a:ext cx="801757" cy="712327"/>
          </a:xfrm>
          <a:prstGeom prst="roundRect">
            <a:avLst/>
          </a:prstGeom>
          <a:ln w="3810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EBE022F0-01E6-4AC3-81E3-71DC70140A11}"/>
              </a:ext>
            </a:extLst>
          </p:cNvPr>
          <p:cNvSpPr/>
          <p:nvPr/>
        </p:nvSpPr>
        <p:spPr>
          <a:xfrm>
            <a:off x="4022035" y="3329114"/>
            <a:ext cx="1934818" cy="80839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C19D00A-906B-4ED8-A315-AB9B6B4F68BC}"/>
              </a:ext>
            </a:extLst>
          </p:cNvPr>
          <p:cNvSpPr/>
          <p:nvPr/>
        </p:nvSpPr>
        <p:spPr>
          <a:xfrm>
            <a:off x="4022035" y="4213226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017DEB1-A7C3-493E-96C3-C86204BE3FDB}"/>
              </a:ext>
            </a:extLst>
          </p:cNvPr>
          <p:cNvSpPr/>
          <p:nvPr/>
        </p:nvSpPr>
        <p:spPr>
          <a:xfrm>
            <a:off x="4061795" y="5111053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49795FAE-30B9-413E-9B87-AFD1116C13C9}"/>
              </a:ext>
            </a:extLst>
          </p:cNvPr>
          <p:cNvSpPr/>
          <p:nvPr/>
        </p:nvSpPr>
        <p:spPr>
          <a:xfrm>
            <a:off x="4022035" y="5998950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lăm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EAFAE701-812D-48F1-90B4-22731C0D4CF5}"/>
              </a:ext>
            </a:extLst>
          </p:cNvPr>
          <p:cNvSpPr/>
          <p:nvPr/>
        </p:nvSpPr>
        <p:spPr>
          <a:xfrm>
            <a:off x="9263268" y="2440053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DF52A5F-5FC9-4A6C-800E-9CC9E2E5CE31}"/>
              </a:ext>
            </a:extLst>
          </p:cNvPr>
          <p:cNvSpPr/>
          <p:nvPr/>
        </p:nvSpPr>
        <p:spPr>
          <a:xfrm>
            <a:off x="9289771" y="3329114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B568A6A5-EE2D-4D07-BF57-2FAB322B04EC}"/>
              </a:ext>
            </a:extLst>
          </p:cNvPr>
          <p:cNvSpPr/>
          <p:nvPr/>
        </p:nvSpPr>
        <p:spPr>
          <a:xfrm>
            <a:off x="4061791" y="2492351"/>
            <a:ext cx="1934818" cy="743526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929DE50-C3DA-4533-B44E-8B3E8E63F70F}"/>
              </a:ext>
            </a:extLst>
          </p:cNvPr>
          <p:cNvSpPr/>
          <p:nvPr/>
        </p:nvSpPr>
        <p:spPr>
          <a:xfrm>
            <a:off x="9263268" y="5125280"/>
            <a:ext cx="2001072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CE552E3-071A-4156-B6F1-D5ACDEF0F774}"/>
              </a:ext>
            </a:extLst>
          </p:cNvPr>
          <p:cNvSpPr/>
          <p:nvPr/>
        </p:nvSpPr>
        <p:spPr>
          <a:xfrm>
            <a:off x="9329522" y="5983346"/>
            <a:ext cx="1934818" cy="848141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m</a:t>
            </a:r>
            <a:r>
              <a:rPr lang="vi-VN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6">
            <a:extLst>
              <a:ext uri="{FF2B5EF4-FFF2-40B4-BE49-F238E27FC236}">
                <a16:creationId xmlns:a16="http://schemas.microsoft.com/office/drawing/2014/main" id="{1FF03697-20E5-47A1-8ADA-81D71EC500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92CBB29-990F-4556-B2F2-14F2C1E57A5B}"/>
              </a:ext>
            </a:extLst>
          </p:cNvPr>
          <p:cNvGrpSpPr/>
          <p:nvPr/>
        </p:nvGrpSpPr>
        <p:grpSpPr>
          <a:xfrm>
            <a:off x="171450" y="1348958"/>
            <a:ext cx="12020550" cy="5509042"/>
            <a:chOff x="171450" y="1348958"/>
            <a:chExt cx="12020550" cy="550904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E0B0E91-6AE6-41DD-8AC2-BC69053E1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47" t="13533" r="20209" b="83340"/>
            <a:stretch/>
          </p:blipFill>
          <p:spPr>
            <a:xfrm>
              <a:off x="171450" y="1348958"/>
              <a:ext cx="8877016" cy="1015132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80519B1-7DD4-4D30-B0E3-7BD41633CD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79" t="16717" r="6984" b="62189"/>
            <a:stretch/>
          </p:blipFill>
          <p:spPr>
            <a:xfrm>
              <a:off x="464024" y="2364090"/>
              <a:ext cx="11727976" cy="4493910"/>
            </a:xfrm>
            <a:prstGeom prst="rect">
              <a:avLst/>
            </a:prstGeom>
          </p:spPr>
        </p:pic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1B88F859-1521-4A85-AEDD-229E6D8FC2D2}"/>
              </a:ext>
            </a:extLst>
          </p:cNvPr>
          <p:cNvSpPr/>
          <p:nvPr/>
        </p:nvSpPr>
        <p:spPr>
          <a:xfrm>
            <a:off x="11013743" y="3785084"/>
            <a:ext cx="714233" cy="66874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FBDDA94-03CE-4BB8-A9ED-C5306C3A636E}"/>
              </a:ext>
            </a:extLst>
          </p:cNvPr>
          <p:cNvSpPr/>
          <p:nvPr/>
        </p:nvSpPr>
        <p:spPr>
          <a:xfrm>
            <a:off x="11013742" y="5911535"/>
            <a:ext cx="714233" cy="66874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8FC6301-99E2-4028-B5F9-F3559CB7C656}"/>
              </a:ext>
            </a:extLst>
          </p:cNvPr>
          <p:cNvSpPr/>
          <p:nvPr/>
        </p:nvSpPr>
        <p:spPr>
          <a:xfrm>
            <a:off x="5122461" y="5911535"/>
            <a:ext cx="714233" cy="66874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83803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6">
            <a:extLst>
              <a:ext uri="{FF2B5EF4-FFF2-40B4-BE49-F238E27FC236}">
                <a16:creationId xmlns:a16="http://schemas.microsoft.com/office/drawing/2014/main" id="{84629B00-EEA3-4C05-A3E1-AE75C84F1E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D804BD-722A-4B15-9292-08D11D9A07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t="37612" r="76278" b="58010"/>
          <a:stretch/>
        </p:blipFill>
        <p:spPr>
          <a:xfrm>
            <a:off x="171450" y="1348958"/>
            <a:ext cx="2042616" cy="107817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1C3D6B-5BD7-40B6-833A-BE72913F452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933" b="60961" l="12066" r="91233">
                        <a14:foregroundMark x1="28472" y1="43227" x2="28472" y2="43227"/>
                        <a14:foregroundMark x1="43663" y1="46121" x2="43663" y2="46121"/>
                        <a14:foregroundMark x1="67361" y1="46921" x2="67361" y2="46921"/>
                        <a14:foregroundMark x1="73264" y1="57943" x2="73264" y2="57943"/>
                        <a14:foregroundMark x1="79688" y1="58374" x2="79688" y2="58374"/>
                        <a14:foregroundMark x1="80122" y1="58128" x2="80122" y2="58128"/>
                        <a14:foregroundMark x1="77951" y1="58190" x2="77951" y2="58190"/>
                        <a14:foregroundMark x1="76823" y1="58374" x2="76823" y2="58374"/>
                        <a14:foregroundMark x1="80208" y1="57389" x2="80208" y2="57389"/>
                        <a14:foregroundMark x1="79688" y1="60099" x2="79688" y2="60099"/>
                        <a14:foregroundMark x1="75434" y1="46305" x2="75434" y2="46305"/>
                        <a14:foregroundMark x1="59028" y1="43473" x2="88281" y2="53756"/>
                        <a14:foregroundMark x1="27865" y1="57020" x2="38542" y2="59483"/>
                        <a14:foregroundMark x1="18490" y1="43227" x2="18490" y2="43227"/>
                        <a14:foregroundMark x1="12674" y1="42303" x2="90799" y2="59606"/>
                        <a14:foregroundMark x1="13281" y1="43473" x2="19792" y2="48584"/>
                        <a14:foregroundMark x1="53906" y1="43165" x2="58247" y2="45813"/>
                        <a14:foregroundMark x1="55729" y1="42672" x2="58420" y2="43719"/>
                        <a14:foregroundMark x1="77344" y1="59298" x2="83767" y2="59298"/>
                        <a14:foregroundMark x1="18837" y1="52586" x2="18837" y2="52586"/>
                        <a14:foregroundMark x1="18576" y1="50431" x2="18576" y2="50431"/>
                        <a14:foregroundMark x1="18576" y1="49015" x2="18576" y2="49015"/>
                        <a14:foregroundMark x1="18663" y1="48522" x2="18663" y2="48522"/>
                        <a14:foregroundMark x1="25000" y1="42303" x2="25000" y2="42303"/>
                        <a14:foregroundMark x1="21267" y1="42303" x2="21267" y2="42303"/>
                        <a14:foregroundMark x1="43924" y1="42180" x2="43924" y2="42180"/>
                        <a14:foregroundMark x1="44965" y1="43227" x2="44965" y2="43227"/>
                        <a14:foregroundMark x1="45573" y1="43103" x2="45573" y2="43103"/>
                        <a14:foregroundMark x1="40972" y1="42672" x2="40972" y2="42672"/>
                        <a14:foregroundMark x1="42969" y1="42549" x2="42969" y2="42549"/>
                        <a14:foregroundMark x1="41753" y1="42426" x2="41753" y2="42426"/>
                        <a14:foregroundMark x1="27083" y1="58744" x2="27083" y2="58744"/>
                        <a14:foregroundMark x1="27257" y1="57882" x2="27257" y2="57882"/>
                        <a14:foregroundMark x1="27517" y1="57943" x2="27517" y2="57943"/>
                        <a14:foregroundMark x1="27604" y1="59236" x2="27604" y2="59236"/>
                        <a14:foregroundMark x1="27691" y1="59421" x2="27691" y2="59421"/>
                        <a14:foregroundMark x1="29514" y1="59791" x2="29514" y2="59791"/>
                        <a14:foregroundMark x1="30295" y1="60160" x2="30295" y2="60160"/>
                        <a14:foregroundMark x1="28385" y1="59975" x2="28385" y2="59975"/>
                        <a14:foregroundMark x1="27170" y1="59729" x2="27170" y2="59729"/>
                        <a14:foregroundMark x1="26736" y1="58867" x2="26736" y2="58867"/>
                        <a14:foregroundMark x1="26823" y1="58190" x2="26823" y2="58190"/>
                        <a14:foregroundMark x1="27083" y1="57512" x2="27083" y2="57512"/>
                        <a14:foregroundMark x1="27431" y1="57020" x2="27431" y2="57020"/>
                        <a14:foregroundMark x1="69271" y1="57759" x2="69271" y2="57759"/>
                        <a14:foregroundMark x1="69705" y1="57266" x2="69705" y2="57266"/>
                        <a14:foregroundMark x1="69618" y1="58251" x2="69618" y2="58251"/>
                        <a14:foregroundMark x1="69618" y1="58867" x2="69618" y2="58867"/>
                        <a14:foregroundMark x1="69618" y1="59360" x2="69618" y2="59360"/>
                        <a14:foregroundMark x1="69618" y1="59483" x2="69618" y2="59483"/>
                        <a14:foregroundMark x1="69705" y1="59791" x2="69705" y2="59791"/>
                        <a14:foregroundMark x1="70139" y1="60037" x2="70139" y2="60037"/>
                        <a14:foregroundMark x1="71267" y1="60099" x2="71267" y2="60099"/>
                        <a14:foregroundMark x1="73438" y1="60099" x2="73438" y2="60099"/>
                        <a14:foregroundMark x1="72396" y1="60160" x2="72396" y2="60160"/>
                        <a14:foregroundMark x1="73698" y1="59914" x2="73698" y2="59914"/>
                        <a14:foregroundMark x1="69097" y1="56835" x2="69097" y2="5683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20" t="41990" r="8107" b="38706"/>
          <a:stretch/>
        </p:blipFill>
        <p:spPr>
          <a:xfrm>
            <a:off x="1091821" y="2427131"/>
            <a:ext cx="10167581" cy="3864487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B561B98-30DB-4FF1-ACF4-675CE006C9B9}"/>
              </a:ext>
            </a:extLst>
          </p:cNvPr>
          <p:cNvSpPr/>
          <p:nvPr/>
        </p:nvSpPr>
        <p:spPr>
          <a:xfrm>
            <a:off x="3022600" y="5375048"/>
            <a:ext cx="714233" cy="66874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FA0C7E2-D620-4337-970A-1C286E5908ED}"/>
              </a:ext>
            </a:extLst>
          </p:cNvPr>
          <p:cNvSpPr/>
          <p:nvPr/>
        </p:nvSpPr>
        <p:spPr>
          <a:xfrm>
            <a:off x="8455167" y="5375048"/>
            <a:ext cx="714233" cy="66874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65014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6">
            <a:extLst>
              <a:ext uri="{FF2B5EF4-FFF2-40B4-BE49-F238E27FC236}">
                <a16:creationId xmlns:a16="http://schemas.microsoft.com/office/drawing/2014/main" id="{628D25AF-EC27-4CA3-A01C-CECCAAC726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7"/>
            <a:ext cx="2851150" cy="1208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400059-293E-4EB1-BAA6-CCC4DD825CF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3" t="61493" r="76278" b="33930"/>
          <a:stretch/>
        </p:blipFill>
        <p:spPr>
          <a:xfrm>
            <a:off x="171450" y="1348958"/>
            <a:ext cx="1657350" cy="1208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6AC331-5210-4F1E-A356-AE07AE659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519372"/>
            <a:ext cx="9829800" cy="556260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971D95D-D5B2-4C09-8D38-F2523FD9A691}"/>
              </a:ext>
            </a:extLst>
          </p:cNvPr>
          <p:cNvSpPr/>
          <p:nvPr/>
        </p:nvSpPr>
        <p:spPr>
          <a:xfrm>
            <a:off x="8830102" y="2243430"/>
            <a:ext cx="627797" cy="627797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95BC4BA-A5CC-4E44-B40D-22BE5EE55340}"/>
              </a:ext>
            </a:extLst>
          </p:cNvPr>
          <p:cNvSpPr/>
          <p:nvPr/>
        </p:nvSpPr>
        <p:spPr>
          <a:xfrm>
            <a:off x="1501254" y="4435522"/>
            <a:ext cx="750627" cy="600502"/>
          </a:xfrm>
          <a:prstGeom prst="roundRect">
            <a:avLst/>
          </a:prstGeom>
          <a:ln w="38100"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A5A5FE2-A220-460D-8C1C-44CF135E353F}"/>
              </a:ext>
            </a:extLst>
          </p:cNvPr>
          <p:cNvSpPr/>
          <p:nvPr/>
        </p:nvSpPr>
        <p:spPr>
          <a:xfrm>
            <a:off x="3603152" y="5868538"/>
            <a:ext cx="736979" cy="791569"/>
          </a:xfrm>
          <a:prstGeom prst="roundRect">
            <a:avLst/>
          </a:prstGeom>
          <a:ln w="381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2AA4E3F-E523-46A4-8762-A55FF6FAD215}"/>
              </a:ext>
            </a:extLst>
          </p:cNvPr>
          <p:cNvSpPr/>
          <p:nvPr/>
        </p:nvSpPr>
        <p:spPr>
          <a:xfrm>
            <a:off x="4476466" y="5991367"/>
            <a:ext cx="736980" cy="668740"/>
          </a:xfrm>
          <a:prstGeom prst="roundRect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8903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260" y="493152"/>
            <a:ext cx="7772401" cy="53232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72570" y="5354744"/>
            <a:ext cx="888134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HẸN GẶP LẠI CÁC EM!!</a:t>
            </a:r>
          </a:p>
        </p:txBody>
      </p:sp>
    </p:spTree>
    <p:extLst>
      <p:ext uri="{BB962C8B-B14F-4D97-AF65-F5344CB8AC3E}">
        <p14:creationId xmlns:p14="http://schemas.microsoft.com/office/powerpoint/2010/main" val="2781241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</TotalTime>
  <Words>98</Words>
  <Application>Microsoft Office PowerPoint</Application>
  <PresentationFormat>Widescreen</PresentationFormat>
  <Paragraphs>41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Thi Xuan Van</dc:creator>
  <cp:lastModifiedBy>Vân Võ Thị Thanh</cp:lastModifiedBy>
  <cp:revision>114</cp:revision>
  <dcterms:created xsi:type="dcterms:W3CDTF">2020-08-15T17:27:32Z</dcterms:created>
  <dcterms:modified xsi:type="dcterms:W3CDTF">2026-05-21T06:08:47Z</dcterms:modified>
</cp:coreProperties>
</file>